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394" r:id="rId3"/>
    <p:sldId id="382" r:id="rId4"/>
    <p:sldId id="383" r:id="rId5"/>
    <p:sldId id="384" r:id="rId6"/>
    <p:sldId id="385" r:id="rId7"/>
    <p:sldId id="386" r:id="rId8"/>
    <p:sldId id="387" r:id="rId9"/>
    <p:sldId id="396" r:id="rId10"/>
    <p:sldId id="389" r:id="rId11"/>
    <p:sldId id="395" r:id="rId12"/>
    <p:sldId id="391" r:id="rId13"/>
    <p:sldId id="392" r:id="rId14"/>
    <p:sldId id="390"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1" r:id="rId29"/>
    <p:sldId id="410" r:id="rId30"/>
    <p:sldId id="412" r:id="rId31"/>
    <p:sldId id="413" r:id="rId32"/>
    <p:sldId id="424" r:id="rId33"/>
    <p:sldId id="425" r:id="rId34"/>
    <p:sldId id="414" r:id="rId35"/>
    <p:sldId id="415" r:id="rId36"/>
    <p:sldId id="416" r:id="rId37"/>
    <p:sldId id="417" r:id="rId38"/>
    <p:sldId id="418" r:id="rId39"/>
    <p:sldId id="419" r:id="rId40"/>
    <p:sldId id="420" r:id="rId41"/>
    <p:sldId id="421" r:id="rId42"/>
    <p:sldId id="422" r:id="rId43"/>
    <p:sldId id="423" r:id="rId44"/>
    <p:sldId id="434" r:id="rId45"/>
    <p:sldId id="426" r:id="rId46"/>
    <p:sldId id="427" r:id="rId47"/>
    <p:sldId id="428" r:id="rId48"/>
    <p:sldId id="429" r:id="rId49"/>
    <p:sldId id="430" r:id="rId50"/>
    <p:sldId id="432" r:id="rId51"/>
    <p:sldId id="433" r:id="rId52"/>
    <p:sldId id="435" r:id="rId53"/>
    <p:sldId id="436" r:id="rId54"/>
    <p:sldId id="437" r:id="rId55"/>
    <p:sldId id="438" r:id="rId56"/>
    <p:sldId id="439" r:id="rId57"/>
    <p:sldId id="440" r:id="rId58"/>
    <p:sldId id="441" r:id="rId59"/>
    <p:sldId id="442" r:id="rId60"/>
    <p:sldId id="443" r:id="rId61"/>
    <p:sldId id="444" r:id="rId62"/>
    <p:sldId id="445" r:id="rId63"/>
    <p:sldId id="446" r:id="rId64"/>
    <p:sldId id="447" r:id="rId65"/>
    <p:sldId id="448" r:id="rId66"/>
    <p:sldId id="449" r:id="rId67"/>
    <p:sldId id="450" r:id="rId68"/>
    <p:sldId id="451" r:id="rId69"/>
    <p:sldId id="452" r:id="rId70"/>
    <p:sldId id="453" r:id="rId71"/>
    <p:sldId id="454" r:id="rId72"/>
    <p:sldId id="455" r:id="rId73"/>
    <p:sldId id="456" r:id="rId74"/>
    <p:sldId id="457" r:id="rId75"/>
    <p:sldId id="458" r:id="rId76"/>
    <p:sldId id="459" r:id="rId77"/>
    <p:sldId id="460" r:id="rId78"/>
    <p:sldId id="461" r:id="rId79"/>
    <p:sldId id="462" r:id="rId80"/>
    <p:sldId id="463" r:id="rId81"/>
    <p:sldId id="464" r:id="rId82"/>
    <p:sldId id="465" r:id="rId83"/>
    <p:sldId id="466" r:id="rId84"/>
    <p:sldId id="467" r:id="rId85"/>
    <p:sldId id="468" r:id="rId86"/>
    <p:sldId id="469" r:id="rId87"/>
    <p:sldId id="470" r:id="rId88"/>
    <p:sldId id="471" r:id="rId89"/>
    <p:sldId id="472" r:id="rId90"/>
    <p:sldId id="474" r:id="rId91"/>
    <p:sldId id="475" r:id="rId92"/>
    <p:sldId id="476" r:id="rId93"/>
    <p:sldId id="477" r:id="rId94"/>
    <p:sldId id="480" r:id="rId95"/>
    <p:sldId id="478" r:id="rId96"/>
    <p:sldId id="479" r:id="rId97"/>
    <p:sldId id="481" r:id="rId98"/>
    <p:sldId id="482" r:id="rId99"/>
    <p:sldId id="483" r:id="rId100"/>
    <p:sldId id="484" r:id="rId101"/>
    <p:sldId id="485" r:id="rId102"/>
    <p:sldId id="486" r:id="rId103"/>
    <p:sldId id="487" r:id="rId104"/>
    <p:sldId id="488" r:id="rId105"/>
    <p:sldId id="489" r:id="rId106"/>
    <p:sldId id="490" r:id="rId107"/>
    <p:sldId id="491" r:id="rId108"/>
    <p:sldId id="492" r:id="rId109"/>
    <p:sldId id="493" r:id="rId110"/>
    <p:sldId id="494" r:id="rId111"/>
    <p:sldId id="495" r:id="rId112"/>
    <p:sldId id="496" r:id="rId113"/>
    <p:sldId id="497" r:id="rId114"/>
    <p:sldId id="498" r:id="rId115"/>
    <p:sldId id="499"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ACFC-D048-4D93-8090-1F7A1374CE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5EC410-E589-4AD2-B0A6-6C75FDBE9E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71486E-F94B-479C-BC9E-EA0AEC619EC2}"/>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5" name="Footer Placeholder 4">
            <a:extLst>
              <a:ext uri="{FF2B5EF4-FFF2-40B4-BE49-F238E27FC236}">
                <a16:creationId xmlns:a16="http://schemas.microsoft.com/office/drawing/2014/main" id="{B2A46891-8E3E-4715-ABC5-C04A709B7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0C826-1D53-4185-96CD-3922DBCBA29C}"/>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2668999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B327-176F-4D79-86CF-CDD2A23999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BB7D67-4F8A-4DC8-BEF5-D5A44C60A0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1B3FD0-004D-49DE-BC59-38013C372207}"/>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5" name="Footer Placeholder 4">
            <a:extLst>
              <a:ext uri="{FF2B5EF4-FFF2-40B4-BE49-F238E27FC236}">
                <a16:creationId xmlns:a16="http://schemas.microsoft.com/office/drawing/2014/main" id="{09386652-171D-4220-B983-3E9809A35A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99459-254F-4EBC-805C-E491F6EAA33A}"/>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260926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39A957-8EC8-49C3-96D1-A67AECCAB6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E3F4FD-9C90-4046-8B26-3714B81668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F2FE91-7A6F-4FFF-8910-7D51DF2D5051}"/>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5" name="Footer Placeholder 4">
            <a:extLst>
              <a:ext uri="{FF2B5EF4-FFF2-40B4-BE49-F238E27FC236}">
                <a16:creationId xmlns:a16="http://schemas.microsoft.com/office/drawing/2014/main" id="{AA64927F-DFC0-4024-ABD7-9B0A72A0F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2F6C6-D1C2-4FA9-824F-30704174DF10}"/>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578352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DBD29-24D9-46BE-8004-CBAED76D80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4A5FFE-2389-4FDF-B49A-C83249F44F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6DCFF-2D21-4C7F-B831-C22C753E37D1}"/>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5" name="Footer Placeholder 4">
            <a:extLst>
              <a:ext uri="{FF2B5EF4-FFF2-40B4-BE49-F238E27FC236}">
                <a16:creationId xmlns:a16="http://schemas.microsoft.com/office/drawing/2014/main" id="{B8EBD272-123B-42F6-983E-48B68713F9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FDC46-5358-404B-9DA6-1F34B3DDDC9E}"/>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2445934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78FFE-85D5-48E1-B099-2EC5372E5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623A92-55E5-4A9D-8230-1D818296FA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ED70C8-D11A-43C7-9CE8-1CF81F5ED97D}"/>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5" name="Footer Placeholder 4">
            <a:extLst>
              <a:ext uri="{FF2B5EF4-FFF2-40B4-BE49-F238E27FC236}">
                <a16:creationId xmlns:a16="http://schemas.microsoft.com/office/drawing/2014/main" id="{9684DBE4-7573-4440-A703-B2FB2CD73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BD691-955F-4987-9C08-BBF57A77ACDE}"/>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1334070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07B9-55EA-444F-95FC-E85681AC26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444A31-2185-4A50-BF29-C3C65016AE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890938-B638-4DA7-8FCA-AE7E72CEDB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5DB3AB-3182-42FD-96E4-CA38471FD6A8}"/>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6" name="Footer Placeholder 5">
            <a:extLst>
              <a:ext uri="{FF2B5EF4-FFF2-40B4-BE49-F238E27FC236}">
                <a16:creationId xmlns:a16="http://schemas.microsoft.com/office/drawing/2014/main" id="{D17283ED-9E07-4CC0-9D1B-27DE2D27BC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B2F5C-B1F9-4D11-BC09-286AB3903E9B}"/>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2975347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C956-1264-486F-903A-06412E2ECF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E6D23E-BE89-42C2-8004-C5407144C8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D94724-7C58-4EA3-B5B5-F6EC943814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B770B8-58AD-4E71-B6A1-4B708C3E7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F0EEE7-C861-43E1-AD66-21805095AA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4DD45-E971-486F-ABC6-5ADC2894BBE2}"/>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8" name="Footer Placeholder 7">
            <a:extLst>
              <a:ext uri="{FF2B5EF4-FFF2-40B4-BE49-F238E27FC236}">
                <a16:creationId xmlns:a16="http://schemas.microsoft.com/office/drawing/2014/main" id="{0F7EAA46-A279-4D20-A3F9-B6D48AEB1E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243244-DB46-4385-B32B-D88D719D9D53}"/>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33489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73573-BED2-479A-84F9-6F6FF25E49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48EE98-9A61-4FF9-904C-A21A180D7B5D}"/>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4" name="Footer Placeholder 3">
            <a:extLst>
              <a:ext uri="{FF2B5EF4-FFF2-40B4-BE49-F238E27FC236}">
                <a16:creationId xmlns:a16="http://schemas.microsoft.com/office/drawing/2014/main" id="{FB28E347-69A4-4123-83C6-92AAB3E4C7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7A9F87-1883-4D8D-9894-4329CD59429D}"/>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359158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4A3E91-A8FA-4963-AAAE-6830A30C335A}"/>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3" name="Footer Placeholder 2">
            <a:extLst>
              <a:ext uri="{FF2B5EF4-FFF2-40B4-BE49-F238E27FC236}">
                <a16:creationId xmlns:a16="http://schemas.microsoft.com/office/drawing/2014/main" id="{A02EE185-F1A0-45FC-BEAD-AE925569B4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78418F-3B6B-4B00-A865-AEFD904A6D64}"/>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928297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DBCA-F0E9-4478-872B-79BD6F5208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044593-62D7-4D1D-B672-26B622837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CED87E-1EF4-469B-91B9-F9911C3A57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15B0B1-B57F-429F-B957-8A727131049B}"/>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6" name="Footer Placeholder 5">
            <a:extLst>
              <a:ext uri="{FF2B5EF4-FFF2-40B4-BE49-F238E27FC236}">
                <a16:creationId xmlns:a16="http://schemas.microsoft.com/office/drawing/2014/main" id="{03DD39EE-F147-48E2-A5CF-588DBB2188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B8AA62-DA97-43A5-8E19-7EB21518F18F}"/>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3315871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FE773-184D-4E60-8991-48A3BAFBC9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3AF17C-DC83-428E-88F2-236EFECC58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E06D78-DC07-4D1B-A55E-70C575AE0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F1ED46-7873-49B2-9CB5-4BEF7536678D}"/>
              </a:ext>
            </a:extLst>
          </p:cNvPr>
          <p:cNvSpPr>
            <a:spLocks noGrp="1"/>
          </p:cNvSpPr>
          <p:nvPr>
            <p:ph type="dt" sz="half" idx="10"/>
          </p:nvPr>
        </p:nvSpPr>
        <p:spPr/>
        <p:txBody>
          <a:bodyPr/>
          <a:lstStyle/>
          <a:p>
            <a:fld id="{4EE8A0B4-E5E4-4EBE-A965-F9AC271868FD}" type="datetimeFigureOut">
              <a:rPr lang="en-US" smtClean="0"/>
              <a:t>12/25/2023</a:t>
            </a:fld>
            <a:endParaRPr lang="en-US"/>
          </a:p>
        </p:txBody>
      </p:sp>
      <p:sp>
        <p:nvSpPr>
          <p:cNvPr id="6" name="Footer Placeholder 5">
            <a:extLst>
              <a:ext uri="{FF2B5EF4-FFF2-40B4-BE49-F238E27FC236}">
                <a16:creationId xmlns:a16="http://schemas.microsoft.com/office/drawing/2014/main" id="{3738B480-ABA4-4222-BEF3-3E26F01DA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75283E-0FC3-4A79-93D1-70AC61E56250}"/>
              </a:ext>
            </a:extLst>
          </p:cNvPr>
          <p:cNvSpPr>
            <a:spLocks noGrp="1"/>
          </p:cNvSpPr>
          <p:nvPr>
            <p:ph type="sldNum" sz="quarter" idx="12"/>
          </p:nvPr>
        </p:nvSpPr>
        <p:spPr/>
        <p:txBody>
          <a:bodyPr/>
          <a:lstStyle/>
          <a:p>
            <a:fld id="{1B07CEFE-1C01-455F-8111-93517CF2C057}" type="slidenum">
              <a:rPr lang="en-US" smtClean="0"/>
              <a:t>‹#›</a:t>
            </a:fld>
            <a:endParaRPr lang="en-US"/>
          </a:p>
        </p:txBody>
      </p:sp>
    </p:spTree>
    <p:extLst>
      <p:ext uri="{BB962C8B-B14F-4D97-AF65-F5344CB8AC3E}">
        <p14:creationId xmlns:p14="http://schemas.microsoft.com/office/powerpoint/2010/main" val="1573063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8E686B-17E3-4473-8054-F62B016749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6A8D91-757B-4AFE-87D8-A5AA3CF79C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479B8C-E26A-4BB3-8BFD-18A51D71F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8A0B4-E5E4-4EBE-A965-F9AC271868FD}" type="datetimeFigureOut">
              <a:rPr lang="en-US" smtClean="0"/>
              <a:t>12/25/2023</a:t>
            </a:fld>
            <a:endParaRPr lang="en-US"/>
          </a:p>
        </p:txBody>
      </p:sp>
      <p:sp>
        <p:nvSpPr>
          <p:cNvPr id="5" name="Footer Placeholder 4">
            <a:extLst>
              <a:ext uri="{FF2B5EF4-FFF2-40B4-BE49-F238E27FC236}">
                <a16:creationId xmlns:a16="http://schemas.microsoft.com/office/drawing/2014/main" id="{63C050F3-9507-4A5B-AF23-3874A54F2D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3B639D-9690-4F8D-BE3E-D777720C88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07CEFE-1C01-455F-8111-93517CF2C057}" type="slidenum">
              <a:rPr lang="en-US" smtClean="0"/>
              <a:t>‹#›</a:t>
            </a:fld>
            <a:endParaRPr lang="en-US"/>
          </a:p>
        </p:txBody>
      </p:sp>
    </p:spTree>
    <p:extLst>
      <p:ext uri="{BB962C8B-B14F-4D97-AF65-F5344CB8AC3E}">
        <p14:creationId xmlns:p14="http://schemas.microsoft.com/office/powerpoint/2010/main" val="3407530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3D848990-BF8E-497C-ADCA-EB7B6AB285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6">
            <a:extLst>
              <a:ext uri="{FF2B5EF4-FFF2-40B4-BE49-F238E27FC236}">
                <a16:creationId xmlns:a16="http://schemas.microsoft.com/office/drawing/2014/main" id="{BC2135B5-88BC-4152-BFD3-6B7E38D68C0F}"/>
              </a:ext>
            </a:extLst>
          </p:cNvPr>
          <p:cNvSpPr>
            <a:spLocks noGrp="1"/>
          </p:cNvSpPr>
          <p:nvPr>
            <p:ph type="subTitle" idx="1"/>
          </p:nvPr>
        </p:nvSpPr>
        <p:spPr>
          <a:xfrm>
            <a:off x="643466" y="4551037"/>
            <a:ext cx="5449479" cy="1578054"/>
          </a:xfrm>
        </p:spPr>
        <p:txBody>
          <a:bodyPr anchor="b">
            <a:normAutofit/>
          </a:bodyPr>
          <a:lstStyle/>
          <a:p>
            <a:r>
              <a:rPr lang="en-US" dirty="0">
                <a:solidFill>
                  <a:srgbClr val="FFFFFF"/>
                </a:solidFill>
                <a:latin typeface="Comic Sans MS" panose="030F0702030302020204" pitchFamily="66" charset="0"/>
              </a:rPr>
              <a:t>DevOps</a:t>
            </a:r>
          </a:p>
          <a:p>
            <a:r>
              <a:rPr lang="en-US" dirty="0">
                <a:solidFill>
                  <a:srgbClr val="FFFFFF"/>
                </a:solidFill>
                <a:latin typeface="Comic Sans MS" panose="030F0702030302020204" pitchFamily="66" charset="0"/>
              </a:rPr>
              <a:t> by</a:t>
            </a:r>
          </a:p>
          <a:p>
            <a:r>
              <a:rPr lang="en-US" dirty="0">
                <a:solidFill>
                  <a:srgbClr val="FFFFFF"/>
                </a:solidFill>
                <a:latin typeface="Comic Sans MS" panose="030F0702030302020204" pitchFamily="66" charset="0"/>
              </a:rPr>
              <a:t>Girish Godbole </a:t>
            </a:r>
            <a:endParaRPr lang="en-GB" dirty="0">
              <a:solidFill>
                <a:srgbClr val="FFFFFF"/>
              </a:solidFill>
              <a:latin typeface="Comic Sans MS" panose="030F0702030302020204" pitchFamily="66" charset="0"/>
            </a:endParaRPr>
          </a:p>
        </p:txBody>
      </p:sp>
    </p:spTree>
    <p:extLst>
      <p:ext uri="{BB962C8B-B14F-4D97-AF65-F5344CB8AC3E}">
        <p14:creationId xmlns:p14="http://schemas.microsoft.com/office/powerpoint/2010/main" val="1941211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9" name="Picture 8">
            <a:extLst>
              <a:ext uri="{FF2B5EF4-FFF2-40B4-BE49-F238E27FC236}">
                <a16:creationId xmlns:a16="http://schemas.microsoft.com/office/drawing/2014/main" id="{29E5763F-3B5C-4AC6-8B7D-699514DFF83C}"/>
              </a:ext>
            </a:extLst>
          </p:cNvPr>
          <p:cNvPicPr>
            <a:picLocks noChangeAspect="1"/>
          </p:cNvPicPr>
          <p:nvPr/>
        </p:nvPicPr>
        <p:blipFill rotWithShape="1">
          <a:blip r:embed="rId2"/>
          <a:srcRect t="4174" b="33493"/>
          <a:stretch/>
        </p:blipFill>
        <p:spPr bwMode="auto">
          <a:xfrm>
            <a:off x="325377" y="1142067"/>
            <a:ext cx="11312646" cy="47539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03984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7" name="Picture 6">
            <a:extLst>
              <a:ext uri="{FF2B5EF4-FFF2-40B4-BE49-F238E27FC236}">
                <a16:creationId xmlns:a16="http://schemas.microsoft.com/office/drawing/2014/main" id="{37193294-BCE1-4868-9546-881CD9EA9ECC}"/>
              </a:ext>
            </a:extLst>
          </p:cNvPr>
          <p:cNvPicPr>
            <a:picLocks noChangeAspect="1"/>
          </p:cNvPicPr>
          <p:nvPr/>
        </p:nvPicPr>
        <p:blipFill rotWithShape="1">
          <a:blip r:embed="rId2"/>
          <a:srcRect l="2186" t="13820" r="3451" b="19094"/>
          <a:stretch/>
        </p:blipFill>
        <p:spPr bwMode="auto">
          <a:xfrm>
            <a:off x="1050032" y="1136649"/>
            <a:ext cx="10259898" cy="49688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94623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FBC1F90E-FD5A-420E-AB7F-7FFE288BF44B}"/>
              </a:ext>
            </a:extLst>
          </p:cNvPr>
          <p:cNvPicPr>
            <a:picLocks noChangeAspect="1"/>
          </p:cNvPicPr>
          <p:nvPr/>
        </p:nvPicPr>
        <p:blipFill rotWithShape="1">
          <a:blip r:embed="rId2"/>
          <a:srcRect l="3401" t="13820" r="3944" b="14919"/>
          <a:stretch/>
        </p:blipFill>
        <p:spPr bwMode="auto">
          <a:xfrm>
            <a:off x="495301" y="1076324"/>
            <a:ext cx="11229974" cy="51530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75367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CD4DDE97-379B-4B5E-90C3-7903E85CDCF2}"/>
              </a:ext>
            </a:extLst>
          </p:cNvPr>
          <p:cNvPicPr>
            <a:picLocks noChangeAspect="1"/>
          </p:cNvPicPr>
          <p:nvPr/>
        </p:nvPicPr>
        <p:blipFill rotWithShape="1">
          <a:blip r:embed="rId2"/>
          <a:srcRect l="1863" t="13675" r="2915" b="14742"/>
          <a:stretch/>
        </p:blipFill>
        <p:spPr bwMode="auto">
          <a:xfrm>
            <a:off x="466725" y="1083310"/>
            <a:ext cx="11324273" cy="50888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8086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DB298468-4B0A-41C6-92A5-5FE16F119D58}"/>
              </a:ext>
            </a:extLst>
          </p:cNvPr>
          <p:cNvPicPr>
            <a:picLocks noChangeAspect="1"/>
          </p:cNvPicPr>
          <p:nvPr/>
        </p:nvPicPr>
        <p:blipFill rotWithShape="1">
          <a:blip r:embed="rId2"/>
          <a:srcRect t="16988" b="23124"/>
          <a:stretch/>
        </p:blipFill>
        <p:spPr bwMode="auto">
          <a:xfrm>
            <a:off x="595408" y="1228090"/>
            <a:ext cx="11125198" cy="51536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76796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965CE30B-6AC7-4EFA-943C-3C33D85E0C6B}"/>
              </a:ext>
            </a:extLst>
          </p:cNvPr>
          <p:cNvPicPr>
            <a:picLocks noChangeAspect="1"/>
          </p:cNvPicPr>
          <p:nvPr/>
        </p:nvPicPr>
        <p:blipFill rotWithShape="1">
          <a:blip r:embed="rId2"/>
          <a:srcRect l="2592" t="13531" r="3137" b="15349"/>
          <a:stretch/>
        </p:blipFill>
        <p:spPr bwMode="auto">
          <a:xfrm>
            <a:off x="409575" y="1009650"/>
            <a:ext cx="11382375" cy="52768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04529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34A82A1B-4482-4E4C-945E-98FF5769E816}"/>
              </a:ext>
            </a:extLst>
          </p:cNvPr>
          <p:cNvPicPr>
            <a:picLocks noChangeAspect="1"/>
          </p:cNvPicPr>
          <p:nvPr/>
        </p:nvPicPr>
        <p:blipFill rotWithShape="1">
          <a:blip r:embed="rId2"/>
          <a:srcRect l="1295" t="13820" r="957" b="25716"/>
          <a:stretch/>
        </p:blipFill>
        <p:spPr bwMode="auto">
          <a:xfrm>
            <a:off x="335987" y="1028065"/>
            <a:ext cx="11520025" cy="53632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963240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0F46C053-4A9B-42A6-A334-4EDE3CC217F6}"/>
              </a:ext>
            </a:extLst>
          </p:cNvPr>
          <p:cNvPicPr>
            <a:picLocks noChangeAspect="1"/>
          </p:cNvPicPr>
          <p:nvPr/>
        </p:nvPicPr>
        <p:blipFill rotWithShape="1">
          <a:blip r:embed="rId2"/>
          <a:srcRect l="1538" t="13963" r="2252" b="16352"/>
          <a:stretch/>
        </p:blipFill>
        <p:spPr bwMode="auto">
          <a:xfrm>
            <a:off x="352425" y="1097021"/>
            <a:ext cx="11650027" cy="51799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66253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D1F591B2-ADCF-4FC6-B8C8-DAF0A1D04D30}"/>
              </a:ext>
            </a:extLst>
          </p:cNvPr>
          <p:cNvPicPr>
            <a:picLocks noChangeAspect="1"/>
          </p:cNvPicPr>
          <p:nvPr/>
        </p:nvPicPr>
        <p:blipFill rotWithShape="1">
          <a:blip r:embed="rId2"/>
          <a:srcRect l="1215" t="13531" r="1363" b="13317"/>
          <a:stretch/>
        </p:blipFill>
        <p:spPr bwMode="auto">
          <a:xfrm>
            <a:off x="489247" y="977899"/>
            <a:ext cx="11125199" cy="54800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9744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7" name="Picture 6">
            <a:extLst>
              <a:ext uri="{FF2B5EF4-FFF2-40B4-BE49-F238E27FC236}">
                <a16:creationId xmlns:a16="http://schemas.microsoft.com/office/drawing/2014/main" id="{EF03397F-B70A-4A99-9A93-24056B398D8F}"/>
              </a:ext>
            </a:extLst>
          </p:cNvPr>
          <p:cNvPicPr>
            <a:picLocks noChangeAspect="1"/>
          </p:cNvPicPr>
          <p:nvPr/>
        </p:nvPicPr>
        <p:blipFill rotWithShape="1">
          <a:blip r:embed="rId2"/>
          <a:srcRect l="810" t="13820" r="1598" b="14199"/>
          <a:stretch/>
        </p:blipFill>
        <p:spPr bwMode="auto">
          <a:xfrm>
            <a:off x="571500" y="1007109"/>
            <a:ext cx="11049000" cy="53936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6120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7" name="Picture 6">
            <a:extLst>
              <a:ext uri="{FF2B5EF4-FFF2-40B4-BE49-F238E27FC236}">
                <a16:creationId xmlns:a16="http://schemas.microsoft.com/office/drawing/2014/main" id="{58B3629B-38FF-4A96-A4DB-4721F2AD3CDC}"/>
              </a:ext>
            </a:extLst>
          </p:cNvPr>
          <p:cNvPicPr>
            <a:picLocks noChangeAspect="1"/>
          </p:cNvPicPr>
          <p:nvPr/>
        </p:nvPicPr>
        <p:blipFill rotWithShape="1">
          <a:blip r:embed="rId2"/>
          <a:srcRect l="1134" t="13388" r="1517" b="12610"/>
          <a:stretch/>
        </p:blipFill>
        <p:spPr bwMode="auto">
          <a:xfrm>
            <a:off x="459564" y="1087754"/>
            <a:ext cx="11272872" cy="53035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5386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1332207C-9B7A-40E2-8471-AC7C3D8B9580}"/>
              </a:ext>
            </a:extLst>
          </p:cNvPr>
          <p:cNvPicPr>
            <a:picLocks noChangeAspect="1"/>
          </p:cNvPicPr>
          <p:nvPr/>
        </p:nvPicPr>
        <p:blipFill rotWithShape="1">
          <a:blip r:embed="rId2"/>
          <a:srcRect l="4617" t="5471" r="6053" b="7971"/>
          <a:stretch/>
        </p:blipFill>
        <p:spPr bwMode="auto">
          <a:xfrm>
            <a:off x="676275" y="903817"/>
            <a:ext cx="10420350" cy="55506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29207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7" name="Picture 6">
            <a:extLst>
              <a:ext uri="{FF2B5EF4-FFF2-40B4-BE49-F238E27FC236}">
                <a16:creationId xmlns:a16="http://schemas.microsoft.com/office/drawing/2014/main" id="{9B50F6B7-4FBD-4936-B409-AC142E5F3405}"/>
              </a:ext>
            </a:extLst>
          </p:cNvPr>
          <p:cNvPicPr>
            <a:picLocks noChangeAspect="1"/>
          </p:cNvPicPr>
          <p:nvPr/>
        </p:nvPicPr>
        <p:blipFill rotWithShape="1">
          <a:blip r:embed="rId2"/>
          <a:srcRect l="1619" t="13963" r="2087" b="15185"/>
          <a:stretch/>
        </p:blipFill>
        <p:spPr bwMode="auto">
          <a:xfrm>
            <a:off x="442036" y="997584"/>
            <a:ext cx="11426113" cy="53555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72573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EC94AF78-A1BB-4657-A7D8-29D2A953CC91}"/>
              </a:ext>
            </a:extLst>
          </p:cNvPr>
          <p:cNvPicPr>
            <a:picLocks noChangeAspect="1"/>
          </p:cNvPicPr>
          <p:nvPr/>
        </p:nvPicPr>
        <p:blipFill rotWithShape="1">
          <a:blip r:embed="rId2"/>
          <a:srcRect l="1783" t="17996" r="3990" b="27725"/>
          <a:stretch/>
        </p:blipFill>
        <p:spPr bwMode="auto">
          <a:xfrm>
            <a:off x="324442" y="1046161"/>
            <a:ext cx="11457983" cy="526891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83530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DCCCFF03-5E13-408F-BB7F-90B8EE3AAEFA}"/>
              </a:ext>
            </a:extLst>
          </p:cNvPr>
          <p:cNvPicPr>
            <a:picLocks noChangeAspect="1"/>
          </p:cNvPicPr>
          <p:nvPr/>
        </p:nvPicPr>
        <p:blipFill rotWithShape="1">
          <a:blip r:embed="rId2"/>
          <a:srcRect l="1620" t="13676" r="2096" b="13195"/>
          <a:stretch/>
        </p:blipFill>
        <p:spPr bwMode="auto">
          <a:xfrm>
            <a:off x="618053" y="1007109"/>
            <a:ext cx="11125199" cy="54032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600047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7" name="Picture 6">
            <a:extLst>
              <a:ext uri="{FF2B5EF4-FFF2-40B4-BE49-F238E27FC236}">
                <a16:creationId xmlns:a16="http://schemas.microsoft.com/office/drawing/2014/main" id="{CE7CC44E-AC5A-47C5-B630-E4F2BC671921}"/>
              </a:ext>
            </a:extLst>
          </p:cNvPr>
          <p:cNvPicPr>
            <a:picLocks noChangeAspect="1"/>
          </p:cNvPicPr>
          <p:nvPr/>
        </p:nvPicPr>
        <p:blipFill rotWithShape="1">
          <a:blip r:embed="rId2"/>
          <a:srcRect l="3078" t="14251" r="1923" b="13331"/>
          <a:stretch/>
        </p:blipFill>
        <p:spPr bwMode="auto">
          <a:xfrm>
            <a:off x="390525" y="961707"/>
            <a:ext cx="11544300" cy="52104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57231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7" name="Picture 6">
            <a:extLst>
              <a:ext uri="{FF2B5EF4-FFF2-40B4-BE49-F238E27FC236}">
                <a16:creationId xmlns:a16="http://schemas.microsoft.com/office/drawing/2014/main" id="{D600B318-B9C2-41A2-A1CA-75AD6145BA8E}"/>
              </a:ext>
            </a:extLst>
          </p:cNvPr>
          <p:cNvPicPr>
            <a:picLocks noChangeAspect="1"/>
          </p:cNvPicPr>
          <p:nvPr/>
        </p:nvPicPr>
        <p:blipFill rotWithShape="1">
          <a:blip r:embed="rId2"/>
          <a:srcRect l="2834" t="19145" r="1600" b="9312"/>
          <a:stretch/>
        </p:blipFill>
        <p:spPr bwMode="auto">
          <a:xfrm>
            <a:off x="184731" y="938212"/>
            <a:ext cx="11934825" cy="53101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25809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7" name="Picture 6">
            <a:extLst>
              <a:ext uri="{FF2B5EF4-FFF2-40B4-BE49-F238E27FC236}">
                <a16:creationId xmlns:a16="http://schemas.microsoft.com/office/drawing/2014/main" id="{14C8D209-DB70-488F-806C-ACAC6C570A76}"/>
              </a:ext>
            </a:extLst>
          </p:cNvPr>
          <p:cNvPicPr>
            <a:picLocks noChangeAspect="1"/>
          </p:cNvPicPr>
          <p:nvPr/>
        </p:nvPicPr>
        <p:blipFill rotWithShape="1">
          <a:blip r:embed="rId2"/>
          <a:srcRect l="2429" t="7196" r="2891" b="10317"/>
          <a:stretch/>
        </p:blipFill>
        <p:spPr bwMode="auto">
          <a:xfrm>
            <a:off x="466726" y="1057275"/>
            <a:ext cx="11201400" cy="5391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37899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04C60888-E3AC-406C-A5D2-0C0D4AD346C6}"/>
              </a:ext>
            </a:extLst>
          </p:cNvPr>
          <p:cNvPicPr>
            <a:picLocks noChangeAspect="1"/>
          </p:cNvPicPr>
          <p:nvPr/>
        </p:nvPicPr>
        <p:blipFill rotWithShape="1">
          <a:blip r:embed="rId2"/>
          <a:srcRect l="3212" t="4282" r="3077" b="17112"/>
          <a:stretch/>
        </p:blipFill>
        <p:spPr bwMode="auto">
          <a:xfrm>
            <a:off x="673424" y="1035255"/>
            <a:ext cx="10451775" cy="49308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372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81A54D9D-5821-4EF0-B6B2-B743750397D4}"/>
              </a:ext>
            </a:extLst>
          </p:cNvPr>
          <p:cNvPicPr>
            <a:picLocks noChangeAspect="1"/>
          </p:cNvPicPr>
          <p:nvPr/>
        </p:nvPicPr>
        <p:blipFill rotWithShape="1">
          <a:blip r:embed="rId2"/>
          <a:srcRect l="3746" t="5351" r="4544" b="17573"/>
          <a:stretch/>
        </p:blipFill>
        <p:spPr bwMode="auto">
          <a:xfrm>
            <a:off x="387349" y="956371"/>
            <a:ext cx="11125199" cy="52598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3572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pic>
        <p:nvPicPr>
          <p:cNvPr id="7" name="Picture 6">
            <a:extLst>
              <a:ext uri="{FF2B5EF4-FFF2-40B4-BE49-F238E27FC236}">
                <a16:creationId xmlns:a16="http://schemas.microsoft.com/office/drawing/2014/main" id="{D4856C0A-06A1-4447-B55C-70468978D7E4}"/>
              </a:ext>
            </a:extLst>
          </p:cNvPr>
          <p:cNvPicPr>
            <a:picLocks noChangeAspect="1"/>
          </p:cNvPicPr>
          <p:nvPr/>
        </p:nvPicPr>
        <p:blipFill rotWithShape="1">
          <a:blip r:embed="rId2"/>
          <a:srcRect l="3401" t="4894" r="3313" b="9145"/>
          <a:stretch/>
        </p:blipFill>
        <p:spPr bwMode="auto">
          <a:xfrm>
            <a:off x="1014972" y="1009761"/>
            <a:ext cx="10374630" cy="5376884"/>
          </a:xfrm>
          <a:prstGeom prst="rect">
            <a:avLst/>
          </a:prstGeom>
          <a:ln>
            <a:noFill/>
          </a:ln>
          <a:extLst>
            <a:ext uri="{53640926-AAD7-44D8-BBD7-CCE9431645EC}">
              <a14:shadowObscured xmlns:a14="http://schemas.microsoft.com/office/drawing/2010/main"/>
            </a:ext>
          </a:extLst>
        </p:spPr>
      </p:pic>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spTree>
    <p:extLst>
      <p:ext uri="{BB962C8B-B14F-4D97-AF65-F5344CB8AC3E}">
        <p14:creationId xmlns:p14="http://schemas.microsoft.com/office/powerpoint/2010/main" val="795668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8" name="Picture 7">
            <a:extLst>
              <a:ext uri="{FF2B5EF4-FFF2-40B4-BE49-F238E27FC236}">
                <a16:creationId xmlns:a16="http://schemas.microsoft.com/office/drawing/2014/main" id="{1611BD5B-B004-406F-B4C4-38ED3B5E178F}"/>
              </a:ext>
            </a:extLst>
          </p:cNvPr>
          <p:cNvPicPr>
            <a:picLocks noChangeAspect="1"/>
          </p:cNvPicPr>
          <p:nvPr/>
        </p:nvPicPr>
        <p:blipFill>
          <a:blip r:embed="rId2"/>
          <a:stretch>
            <a:fillRect/>
          </a:stretch>
        </p:blipFill>
        <p:spPr>
          <a:xfrm>
            <a:off x="575731" y="757760"/>
            <a:ext cx="10734199" cy="5842785"/>
          </a:xfrm>
          <a:prstGeom prst="rect">
            <a:avLst/>
          </a:prstGeom>
        </p:spPr>
      </p:pic>
    </p:spTree>
    <p:extLst>
      <p:ext uri="{BB962C8B-B14F-4D97-AF65-F5344CB8AC3E}">
        <p14:creationId xmlns:p14="http://schemas.microsoft.com/office/powerpoint/2010/main" val="2690462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7" name="Picture 6">
            <a:extLst>
              <a:ext uri="{FF2B5EF4-FFF2-40B4-BE49-F238E27FC236}">
                <a16:creationId xmlns:a16="http://schemas.microsoft.com/office/drawing/2014/main" id="{05080BE7-5A60-4D56-AA97-09C47011A71C}"/>
              </a:ext>
            </a:extLst>
          </p:cNvPr>
          <p:cNvPicPr>
            <a:picLocks noChangeAspect="1"/>
          </p:cNvPicPr>
          <p:nvPr/>
        </p:nvPicPr>
        <p:blipFill>
          <a:blip r:embed="rId2"/>
          <a:stretch>
            <a:fillRect/>
          </a:stretch>
        </p:blipFill>
        <p:spPr>
          <a:xfrm>
            <a:off x="514350" y="895350"/>
            <a:ext cx="11191875" cy="5495926"/>
          </a:xfrm>
          <a:prstGeom prst="rect">
            <a:avLst/>
          </a:prstGeom>
        </p:spPr>
      </p:pic>
    </p:spTree>
    <p:extLst>
      <p:ext uri="{BB962C8B-B14F-4D97-AF65-F5344CB8AC3E}">
        <p14:creationId xmlns:p14="http://schemas.microsoft.com/office/powerpoint/2010/main" val="697529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7" name="Picture 6">
            <a:extLst>
              <a:ext uri="{FF2B5EF4-FFF2-40B4-BE49-F238E27FC236}">
                <a16:creationId xmlns:a16="http://schemas.microsoft.com/office/drawing/2014/main" id="{96D61616-DBCC-4208-9ED5-20A2C2251CAB}"/>
              </a:ext>
            </a:extLst>
          </p:cNvPr>
          <p:cNvPicPr>
            <a:picLocks noChangeAspect="1"/>
          </p:cNvPicPr>
          <p:nvPr/>
        </p:nvPicPr>
        <p:blipFill>
          <a:blip r:embed="rId2"/>
          <a:stretch>
            <a:fillRect/>
          </a:stretch>
        </p:blipFill>
        <p:spPr>
          <a:xfrm>
            <a:off x="406399" y="847726"/>
            <a:ext cx="11125198" cy="5820348"/>
          </a:xfrm>
          <a:prstGeom prst="rect">
            <a:avLst/>
          </a:prstGeom>
        </p:spPr>
      </p:pic>
    </p:spTree>
    <p:extLst>
      <p:ext uri="{BB962C8B-B14F-4D97-AF65-F5344CB8AC3E}">
        <p14:creationId xmlns:p14="http://schemas.microsoft.com/office/powerpoint/2010/main" val="3488556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7" name="Picture 6">
            <a:extLst>
              <a:ext uri="{FF2B5EF4-FFF2-40B4-BE49-F238E27FC236}">
                <a16:creationId xmlns:a16="http://schemas.microsoft.com/office/drawing/2014/main" id="{0247A8F5-47E0-4095-8073-633D867E9193}"/>
              </a:ext>
            </a:extLst>
          </p:cNvPr>
          <p:cNvPicPr>
            <a:picLocks noChangeAspect="1"/>
          </p:cNvPicPr>
          <p:nvPr/>
        </p:nvPicPr>
        <p:blipFill>
          <a:blip r:embed="rId2"/>
          <a:stretch>
            <a:fillRect/>
          </a:stretch>
        </p:blipFill>
        <p:spPr>
          <a:xfrm>
            <a:off x="406399" y="738187"/>
            <a:ext cx="11379201" cy="5776317"/>
          </a:xfrm>
          <a:prstGeom prst="rect">
            <a:avLst/>
          </a:prstGeom>
        </p:spPr>
      </p:pic>
    </p:spTree>
    <p:extLst>
      <p:ext uri="{BB962C8B-B14F-4D97-AF65-F5344CB8AC3E}">
        <p14:creationId xmlns:p14="http://schemas.microsoft.com/office/powerpoint/2010/main" val="67498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8" name="Picture 7">
            <a:extLst>
              <a:ext uri="{FF2B5EF4-FFF2-40B4-BE49-F238E27FC236}">
                <a16:creationId xmlns:a16="http://schemas.microsoft.com/office/drawing/2014/main" id="{96B7CD1F-00D0-4BD5-AB4A-D4389A8D3E5A}"/>
              </a:ext>
            </a:extLst>
          </p:cNvPr>
          <p:cNvPicPr>
            <a:picLocks noChangeAspect="1"/>
          </p:cNvPicPr>
          <p:nvPr/>
        </p:nvPicPr>
        <p:blipFill>
          <a:blip r:embed="rId2"/>
          <a:stretch>
            <a:fillRect/>
          </a:stretch>
        </p:blipFill>
        <p:spPr>
          <a:xfrm>
            <a:off x="628650" y="809625"/>
            <a:ext cx="10991850" cy="5715000"/>
          </a:xfrm>
          <a:prstGeom prst="rect">
            <a:avLst/>
          </a:prstGeom>
        </p:spPr>
      </p:pic>
    </p:spTree>
    <p:extLst>
      <p:ext uri="{BB962C8B-B14F-4D97-AF65-F5344CB8AC3E}">
        <p14:creationId xmlns:p14="http://schemas.microsoft.com/office/powerpoint/2010/main" val="3453450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8" name="Picture 7">
            <a:extLst>
              <a:ext uri="{FF2B5EF4-FFF2-40B4-BE49-F238E27FC236}">
                <a16:creationId xmlns:a16="http://schemas.microsoft.com/office/drawing/2014/main" id="{A5417D83-CB6F-4371-8EC1-DF16BB7564F9}"/>
              </a:ext>
            </a:extLst>
          </p:cNvPr>
          <p:cNvPicPr>
            <a:picLocks noChangeAspect="1"/>
          </p:cNvPicPr>
          <p:nvPr/>
        </p:nvPicPr>
        <p:blipFill rotWithShape="1">
          <a:blip r:embed="rId2"/>
          <a:srcRect l="2997" t="3167" r="2820" b="19533"/>
          <a:stretch/>
        </p:blipFill>
        <p:spPr bwMode="auto">
          <a:xfrm>
            <a:off x="488949" y="904876"/>
            <a:ext cx="11214101" cy="5783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4110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8" name="Picture 7">
            <a:extLst>
              <a:ext uri="{FF2B5EF4-FFF2-40B4-BE49-F238E27FC236}">
                <a16:creationId xmlns:a16="http://schemas.microsoft.com/office/drawing/2014/main" id="{D1034EE9-7116-4B7C-A2C3-9DEEFDF6C06F}"/>
              </a:ext>
            </a:extLst>
          </p:cNvPr>
          <p:cNvPicPr>
            <a:picLocks noChangeAspect="1"/>
          </p:cNvPicPr>
          <p:nvPr/>
        </p:nvPicPr>
        <p:blipFill>
          <a:blip r:embed="rId2"/>
          <a:stretch>
            <a:fillRect/>
          </a:stretch>
        </p:blipFill>
        <p:spPr>
          <a:xfrm>
            <a:off x="676275" y="838201"/>
            <a:ext cx="10763250" cy="5648324"/>
          </a:xfrm>
          <a:prstGeom prst="rect">
            <a:avLst/>
          </a:prstGeom>
        </p:spPr>
      </p:pic>
    </p:spTree>
    <p:extLst>
      <p:ext uri="{BB962C8B-B14F-4D97-AF65-F5344CB8AC3E}">
        <p14:creationId xmlns:p14="http://schemas.microsoft.com/office/powerpoint/2010/main" val="2680463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8" name="Picture 7">
            <a:extLst>
              <a:ext uri="{FF2B5EF4-FFF2-40B4-BE49-F238E27FC236}">
                <a16:creationId xmlns:a16="http://schemas.microsoft.com/office/drawing/2014/main" id="{9A95BA24-809D-4F4F-A477-B7D411F5C626}"/>
              </a:ext>
            </a:extLst>
          </p:cNvPr>
          <p:cNvPicPr>
            <a:picLocks noChangeAspect="1"/>
          </p:cNvPicPr>
          <p:nvPr/>
        </p:nvPicPr>
        <p:blipFill>
          <a:blip r:embed="rId2"/>
          <a:stretch>
            <a:fillRect/>
          </a:stretch>
        </p:blipFill>
        <p:spPr>
          <a:xfrm>
            <a:off x="406398" y="911842"/>
            <a:ext cx="11461751" cy="5641357"/>
          </a:xfrm>
          <a:prstGeom prst="rect">
            <a:avLst/>
          </a:prstGeom>
        </p:spPr>
      </p:pic>
    </p:spTree>
    <p:extLst>
      <p:ext uri="{BB962C8B-B14F-4D97-AF65-F5344CB8AC3E}">
        <p14:creationId xmlns:p14="http://schemas.microsoft.com/office/powerpoint/2010/main" val="1158926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8" name="Picture 7">
            <a:extLst>
              <a:ext uri="{FF2B5EF4-FFF2-40B4-BE49-F238E27FC236}">
                <a16:creationId xmlns:a16="http://schemas.microsoft.com/office/drawing/2014/main" id="{528440C0-5C4F-4A2E-A4F6-9E00A3D5B1DE}"/>
              </a:ext>
            </a:extLst>
          </p:cNvPr>
          <p:cNvPicPr>
            <a:picLocks noChangeAspect="1"/>
          </p:cNvPicPr>
          <p:nvPr/>
        </p:nvPicPr>
        <p:blipFill>
          <a:blip r:embed="rId2"/>
          <a:stretch>
            <a:fillRect/>
          </a:stretch>
        </p:blipFill>
        <p:spPr>
          <a:xfrm>
            <a:off x="266700" y="828081"/>
            <a:ext cx="11731476" cy="6257924"/>
          </a:xfrm>
          <a:prstGeom prst="rect">
            <a:avLst/>
          </a:prstGeom>
        </p:spPr>
      </p:pic>
    </p:spTree>
    <p:extLst>
      <p:ext uri="{BB962C8B-B14F-4D97-AF65-F5344CB8AC3E}">
        <p14:creationId xmlns:p14="http://schemas.microsoft.com/office/powerpoint/2010/main" val="23379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7" name="Picture 6">
            <a:extLst>
              <a:ext uri="{FF2B5EF4-FFF2-40B4-BE49-F238E27FC236}">
                <a16:creationId xmlns:a16="http://schemas.microsoft.com/office/drawing/2014/main" id="{0DBA170C-492F-4C4A-9A66-78446EA5C1A2}"/>
              </a:ext>
            </a:extLst>
          </p:cNvPr>
          <p:cNvPicPr>
            <a:picLocks noChangeAspect="1"/>
          </p:cNvPicPr>
          <p:nvPr/>
        </p:nvPicPr>
        <p:blipFill>
          <a:blip r:embed="rId2"/>
          <a:stretch>
            <a:fillRect/>
          </a:stretch>
        </p:blipFill>
        <p:spPr>
          <a:xfrm>
            <a:off x="406398" y="771525"/>
            <a:ext cx="11591777" cy="6278759"/>
          </a:xfrm>
          <a:prstGeom prst="rect">
            <a:avLst/>
          </a:prstGeom>
        </p:spPr>
      </p:pic>
    </p:spTree>
    <p:extLst>
      <p:ext uri="{BB962C8B-B14F-4D97-AF65-F5344CB8AC3E}">
        <p14:creationId xmlns:p14="http://schemas.microsoft.com/office/powerpoint/2010/main" val="357279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7" name="Picture 6">
            <a:extLst>
              <a:ext uri="{FF2B5EF4-FFF2-40B4-BE49-F238E27FC236}">
                <a16:creationId xmlns:a16="http://schemas.microsoft.com/office/drawing/2014/main" id="{6A4205BF-C74A-449B-B8F1-677C4C774B30}"/>
              </a:ext>
            </a:extLst>
          </p:cNvPr>
          <p:cNvPicPr>
            <a:picLocks noChangeAspect="1"/>
          </p:cNvPicPr>
          <p:nvPr/>
        </p:nvPicPr>
        <p:blipFill>
          <a:blip r:embed="rId2"/>
          <a:stretch>
            <a:fillRect/>
          </a:stretch>
        </p:blipFill>
        <p:spPr>
          <a:xfrm>
            <a:off x="484187" y="882967"/>
            <a:ext cx="11223626" cy="5931099"/>
          </a:xfrm>
          <a:prstGeom prst="rect">
            <a:avLst/>
          </a:prstGeom>
        </p:spPr>
      </p:pic>
    </p:spTree>
    <p:extLst>
      <p:ext uri="{BB962C8B-B14F-4D97-AF65-F5344CB8AC3E}">
        <p14:creationId xmlns:p14="http://schemas.microsoft.com/office/powerpoint/2010/main" val="3318095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7" name="Picture 6">
            <a:extLst>
              <a:ext uri="{FF2B5EF4-FFF2-40B4-BE49-F238E27FC236}">
                <a16:creationId xmlns:a16="http://schemas.microsoft.com/office/drawing/2014/main" id="{FF66662F-DCB1-4ABE-BAF9-E301DB0E272E}"/>
              </a:ext>
            </a:extLst>
          </p:cNvPr>
          <p:cNvPicPr>
            <a:picLocks noChangeAspect="1"/>
          </p:cNvPicPr>
          <p:nvPr/>
        </p:nvPicPr>
        <p:blipFill>
          <a:blip r:embed="rId2"/>
          <a:stretch>
            <a:fillRect/>
          </a:stretch>
        </p:blipFill>
        <p:spPr>
          <a:xfrm>
            <a:off x="406399" y="838200"/>
            <a:ext cx="11379202" cy="5791200"/>
          </a:xfrm>
          <a:prstGeom prst="rect">
            <a:avLst/>
          </a:prstGeom>
        </p:spPr>
      </p:pic>
    </p:spTree>
    <p:extLst>
      <p:ext uri="{BB962C8B-B14F-4D97-AF65-F5344CB8AC3E}">
        <p14:creationId xmlns:p14="http://schemas.microsoft.com/office/powerpoint/2010/main" val="150227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8" name="Picture 7">
            <a:extLst>
              <a:ext uri="{FF2B5EF4-FFF2-40B4-BE49-F238E27FC236}">
                <a16:creationId xmlns:a16="http://schemas.microsoft.com/office/drawing/2014/main" id="{23B72083-433C-45EE-A589-C2096E4683DC}"/>
              </a:ext>
            </a:extLst>
          </p:cNvPr>
          <p:cNvPicPr>
            <a:picLocks noChangeAspect="1"/>
          </p:cNvPicPr>
          <p:nvPr/>
        </p:nvPicPr>
        <p:blipFill rotWithShape="1">
          <a:blip r:embed="rId2"/>
          <a:srcRect t="713" b="9498"/>
          <a:stretch/>
        </p:blipFill>
        <p:spPr bwMode="auto">
          <a:xfrm>
            <a:off x="230691" y="1074165"/>
            <a:ext cx="11730618" cy="52099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8563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8" name="Picture 7">
            <a:extLst>
              <a:ext uri="{FF2B5EF4-FFF2-40B4-BE49-F238E27FC236}">
                <a16:creationId xmlns:a16="http://schemas.microsoft.com/office/drawing/2014/main" id="{09F1853A-8FC0-44C0-B471-68A865919ADA}"/>
              </a:ext>
            </a:extLst>
          </p:cNvPr>
          <p:cNvPicPr>
            <a:picLocks noChangeAspect="1"/>
          </p:cNvPicPr>
          <p:nvPr/>
        </p:nvPicPr>
        <p:blipFill rotWithShape="1">
          <a:blip r:embed="rId2"/>
          <a:srcRect l="2008" t="6660" r="830" b="8303"/>
          <a:stretch/>
        </p:blipFill>
        <p:spPr bwMode="auto">
          <a:xfrm>
            <a:off x="468085" y="785991"/>
            <a:ext cx="11468404" cy="56446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973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7" name="Picture 6">
            <a:extLst>
              <a:ext uri="{FF2B5EF4-FFF2-40B4-BE49-F238E27FC236}">
                <a16:creationId xmlns:a16="http://schemas.microsoft.com/office/drawing/2014/main" id="{9B791658-7482-4C6D-9D5F-7AF556A3DDB6}"/>
              </a:ext>
            </a:extLst>
          </p:cNvPr>
          <p:cNvPicPr>
            <a:picLocks noChangeAspect="1"/>
          </p:cNvPicPr>
          <p:nvPr/>
        </p:nvPicPr>
        <p:blipFill rotWithShape="1">
          <a:blip r:embed="rId2"/>
          <a:srcRect l="1673" t="7136" r="3124" b="9030"/>
          <a:stretch/>
        </p:blipFill>
        <p:spPr bwMode="auto">
          <a:xfrm>
            <a:off x="596349" y="886122"/>
            <a:ext cx="10903226" cy="56119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6411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Docker</a:t>
            </a:r>
            <a:endParaRPr lang="en-US" dirty="0">
              <a:solidFill>
                <a:srgbClr val="FF0000"/>
              </a:solidFill>
              <a:latin typeface="+mn-lt"/>
            </a:endParaRPr>
          </a:p>
        </p:txBody>
      </p:sp>
      <p:pic>
        <p:nvPicPr>
          <p:cNvPr id="8" name="Picture 7">
            <a:extLst>
              <a:ext uri="{FF2B5EF4-FFF2-40B4-BE49-F238E27FC236}">
                <a16:creationId xmlns:a16="http://schemas.microsoft.com/office/drawing/2014/main" id="{635393E2-1E06-48AD-9D02-18C129957828}"/>
              </a:ext>
            </a:extLst>
          </p:cNvPr>
          <p:cNvPicPr>
            <a:picLocks noChangeAspect="1"/>
          </p:cNvPicPr>
          <p:nvPr/>
        </p:nvPicPr>
        <p:blipFill rotWithShape="1">
          <a:blip r:embed="rId2"/>
          <a:srcRect l="669" t="4282" r="1070" b="19361"/>
          <a:stretch/>
        </p:blipFill>
        <p:spPr bwMode="auto">
          <a:xfrm>
            <a:off x="199107" y="805180"/>
            <a:ext cx="11799069" cy="5247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0299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8" name="Picture 7">
            <a:extLst>
              <a:ext uri="{FF2B5EF4-FFF2-40B4-BE49-F238E27FC236}">
                <a16:creationId xmlns:a16="http://schemas.microsoft.com/office/drawing/2014/main" id="{A5417D83-CB6F-4371-8EC1-DF16BB7564F9}"/>
              </a:ext>
            </a:extLst>
          </p:cNvPr>
          <p:cNvPicPr>
            <a:picLocks noChangeAspect="1"/>
          </p:cNvPicPr>
          <p:nvPr/>
        </p:nvPicPr>
        <p:blipFill rotWithShape="1">
          <a:blip r:embed="rId2"/>
          <a:srcRect l="2997" t="3167" r="2820" b="19533"/>
          <a:stretch/>
        </p:blipFill>
        <p:spPr bwMode="auto">
          <a:xfrm>
            <a:off x="488949" y="904876"/>
            <a:ext cx="11214101" cy="5783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0931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75188BE6-B9E5-4554-A7D9-B5C71E90863C}"/>
              </a:ext>
            </a:extLst>
          </p:cNvPr>
          <p:cNvPicPr>
            <a:picLocks noChangeAspect="1"/>
          </p:cNvPicPr>
          <p:nvPr/>
        </p:nvPicPr>
        <p:blipFill rotWithShape="1">
          <a:blip r:embed="rId2"/>
          <a:srcRect l="3479" t="6541" r="4713" b="20079"/>
          <a:stretch/>
        </p:blipFill>
        <p:spPr bwMode="auto">
          <a:xfrm>
            <a:off x="604837" y="967964"/>
            <a:ext cx="10982325" cy="5248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581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8" name="Picture 7">
            <a:extLst>
              <a:ext uri="{FF2B5EF4-FFF2-40B4-BE49-F238E27FC236}">
                <a16:creationId xmlns:a16="http://schemas.microsoft.com/office/drawing/2014/main" id="{A914E2B4-066E-42AA-8983-DEBE998DE6C4}"/>
              </a:ext>
            </a:extLst>
          </p:cNvPr>
          <p:cNvPicPr>
            <a:picLocks noChangeAspect="1"/>
          </p:cNvPicPr>
          <p:nvPr/>
        </p:nvPicPr>
        <p:blipFill rotWithShape="1">
          <a:blip r:embed="rId2"/>
          <a:srcRect t="5708" b="8410"/>
          <a:stretch/>
        </p:blipFill>
        <p:spPr bwMode="auto">
          <a:xfrm>
            <a:off x="294592" y="953034"/>
            <a:ext cx="11325908" cy="54522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97557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929BA569-19DD-47DD-BA34-26167732C2E0}"/>
              </a:ext>
            </a:extLst>
          </p:cNvPr>
          <p:cNvPicPr>
            <a:picLocks noChangeAspect="1"/>
          </p:cNvPicPr>
          <p:nvPr/>
        </p:nvPicPr>
        <p:blipFill rotWithShape="1">
          <a:blip r:embed="rId2"/>
          <a:srcRect l="669" t="9869" r="456" b="13901"/>
          <a:stretch/>
        </p:blipFill>
        <p:spPr bwMode="auto">
          <a:xfrm>
            <a:off x="453203" y="991869"/>
            <a:ext cx="11285593" cy="50741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2335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A5123924-2A09-4E20-850E-2E829D2261CA}"/>
              </a:ext>
            </a:extLst>
          </p:cNvPr>
          <p:cNvPicPr>
            <a:picLocks noChangeAspect="1"/>
          </p:cNvPicPr>
          <p:nvPr/>
        </p:nvPicPr>
        <p:blipFill rotWithShape="1">
          <a:blip r:embed="rId2"/>
          <a:srcRect l="937" t="9990" r="935" b="13055"/>
          <a:stretch/>
        </p:blipFill>
        <p:spPr bwMode="auto">
          <a:xfrm>
            <a:off x="534760" y="947737"/>
            <a:ext cx="11250841" cy="5367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5910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8" name="Picture 7">
            <a:extLst>
              <a:ext uri="{FF2B5EF4-FFF2-40B4-BE49-F238E27FC236}">
                <a16:creationId xmlns:a16="http://schemas.microsoft.com/office/drawing/2014/main" id="{0034AF01-D257-4FFB-819C-717FA40A78BC}"/>
              </a:ext>
            </a:extLst>
          </p:cNvPr>
          <p:cNvPicPr>
            <a:picLocks noChangeAspect="1"/>
          </p:cNvPicPr>
          <p:nvPr/>
        </p:nvPicPr>
        <p:blipFill rotWithShape="1">
          <a:blip r:embed="rId2"/>
          <a:srcRect l="2409" t="5351" r="1917" b="11760"/>
          <a:stretch/>
        </p:blipFill>
        <p:spPr bwMode="auto">
          <a:xfrm>
            <a:off x="449756" y="865580"/>
            <a:ext cx="11548420" cy="56271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7890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8" name="Picture 7">
            <a:extLst>
              <a:ext uri="{FF2B5EF4-FFF2-40B4-BE49-F238E27FC236}">
                <a16:creationId xmlns:a16="http://schemas.microsoft.com/office/drawing/2014/main" id="{40BCB0BF-7E43-4350-ACC6-336EC7BE1794}"/>
              </a:ext>
            </a:extLst>
          </p:cNvPr>
          <p:cNvPicPr>
            <a:picLocks noChangeAspect="1"/>
          </p:cNvPicPr>
          <p:nvPr/>
        </p:nvPicPr>
        <p:blipFill rotWithShape="1">
          <a:blip r:embed="rId2"/>
          <a:srcRect l="2275" t="4995" r="2865" b="8197"/>
          <a:stretch/>
        </p:blipFill>
        <p:spPr bwMode="auto">
          <a:xfrm>
            <a:off x="552450" y="724974"/>
            <a:ext cx="11281860" cy="58080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2674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8" name="Picture 7">
            <a:extLst>
              <a:ext uri="{FF2B5EF4-FFF2-40B4-BE49-F238E27FC236}">
                <a16:creationId xmlns:a16="http://schemas.microsoft.com/office/drawing/2014/main" id="{6CD3ED25-E791-4678-BA30-E6A07BA0E91A}"/>
              </a:ext>
            </a:extLst>
          </p:cNvPr>
          <p:cNvPicPr>
            <a:picLocks noChangeAspect="1"/>
          </p:cNvPicPr>
          <p:nvPr/>
        </p:nvPicPr>
        <p:blipFill rotWithShape="1">
          <a:blip r:embed="rId2"/>
          <a:srcRect l="936" t="4875" r="14157" b="5337"/>
          <a:stretch/>
        </p:blipFill>
        <p:spPr bwMode="auto">
          <a:xfrm>
            <a:off x="276225" y="819150"/>
            <a:ext cx="11033705" cy="56864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2168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8" name="Picture 7">
            <a:extLst>
              <a:ext uri="{FF2B5EF4-FFF2-40B4-BE49-F238E27FC236}">
                <a16:creationId xmlns:a16="http://schemas.microsoft.com/office/drawing/2014/main" id="{EFF00022-F782-41C6-A20F-8794077D8140}"/>
              </a:ext>
            </a:extLst>
          </p:cNvPr>
          <p:cNvPicPr>
            <a:picLocks noChangeAspect="1"/>
          </p:cNvPicPr>
          <p:nvPr/>
        </p:nvPicPr>
        <p:blipFill rotWithShape="1">
          <a:blip r:embed="rId2"/>
          <a:srcRect l="2676" t="5827" r="2528" b="9119"/>
          <a:stretch/>
        </p:blipFill>
        <p:spPr bwMode="auto">
          <a:xfrm>
            <a:off x="435739" y="775559"/>
            <a:ext cx="11467019" cy="57871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6899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865C5D4B-9ABE-4736-99C2-3942702D4250}"/>
              </a:ext>
            </a:extLst>
          </p:cNvPr>
          <p:cNvPicPr>
            <a:picLocks noChangeAspect="1"/>
          </p:cNvPicPr>
          <p:nvPr/>
        </p:nvPicPr>
        <p:blipFill rotWithShape="1">
          <a:blip r:embed="rId2"/>
          <a:srcRect l="3478" t="7611" r="3129" b="11387"/>
          <a:stretch/>
        </p:blipFill>
        <p:spPr bwMode="auto">
          <a:xfrm>
            <a:off x="501648" y="952383"/>
            <a:ext cx="11591777" cy="54535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52564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763883CA-ABD1-4B60-A505-B5864350688C}"/>
              </a:ext>
            </a:extLst>
          </p:cNvPr>
          <p:cNvPicPr>
            <a:picLocks noChangeAspect="1"/>
          </p:cNvPicPr>
          <p:nvPr/>
        </p:nvPicPr>
        <p:blipFill rotWithShape="1">
          <a:blip r:embed="rId2"/>
          <a:srcRect l="2944" t="5828" r="4675" b="8675"/>
          <a:stretch/>
        </p:blipFill>
        <p:spPr bwMode="auto">
          <a:xfrm>
            <a:off x="443046" y="735928"/>
            <a:ext cx="11305908" cy="58864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80372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BD48D790-FA1A-4B77-B3DF-93814AB0F28F}"/>
              </a:ext>
            </a:extLst>
          </p:cNvPr>
          <p:cNvPicPr>
            <a:picLocks noChangeAspect="1"/>
          </p:cNvPicPr>
          <p:nvPr/>
        </p:nvPicPr>
        <p:blipFill rotWithShape="1">
          <a:blip r:embed="rId2"/>
          <a:srcRect l="4698" t="4031" r="4466" b="10256"/>
          <a:stretch/>
        </p:blipFill>
        <p:spPr bwMode="auto">
          <a:xfrm>
            <a:off x="406399" y="828675"/>
            <a:ext cx="11286508" cy="56145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5082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7AAA1C17-0A50-47BE-B467-755C1A76F19F}"/>
              </a:ext>
            </a:extLst>
          </p:cNvPr>
          <p:cNvPicPr>
            <a:picLocks noChangeAspect="1"/>
          </p:cNvPicPr>
          <p:nvPr/>
        </p:nvPicPr>
        <p:blipFill rotWithShape="1">
          <a:blip r:embed="rId2"/>
          <a:srcRect l="2141" t="5113" r="1718" b="11396"/>
          <a:stretch/>
        </p:blipFill>
        <p:spPr bwMode="auto">
          <a:xfrm>
            <a:off x="360279" y="801594"/>
            <a:ext cx="11384194" cy="55420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6894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043853FB-F153-4638-B8FD-553072AF929F}"/>
              </a:ext>
            </a:extLst>
          </p:cNvPr>
          <p:cNvPicPr>
            <a:picLocks noChangeAspect="1"/>
          </p:cNvPicPr>
          <p:nvPr/>
        </p:nvPicPr>
        <p:blipFill rotWithShape="1">
          <a:blip r:embed="rId2"/>
          <a:srcRect l="3078" t="5827" r="3200" b="11528"/>
          <a:stretch/>
        </p:blipFill>
        <p:spPr bwMode="auto">
          <a:xfrm>
            <a:off x="615696" y="691365"/>
            <a:ext cx="10995279" cy="58007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9255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A23E0E06-3500-45C9-9F93-3DEE7680394A}"/>
              </a:ext>
            </a:extLst>
          </p:cNvPr>
          <p:cNvPicPr>
            <a:picLocks noChangeAspect="1"/>
          </p:cNvPicPr>
          <p:nvPr/>
        </p:nvPicPr>
        <p:blipFill rotWithShape="1">
          <a:blip r:embed="rId2"/>
          <a:srcRect l="1806" t="5352" r="1265" b="5559"/>
          <a:stretch/>
        </p:blipFill>
        <p:spPr bwMode="auto">
          <a:xfrm>
            <a:off x="496865" y="691365"/>
            <a:ext cx="11125199" cy="57178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56492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Jenkins</a:t>
            </a:r>
            <a:endParaRPr lang="en-US" dirty="0">
              <a:solidFill>
                <a:srgbClr val="FF0000"/>
              </a:solidFill>
              <a:latin typeface="+mn-lt"/>
            </a:endParaRPr>
          </a:p>
        </p:txBody>
      </p:sp>
      <p:pic>
        <p:nvPicPr>
          <p:cNvPr id="8" name="Picture 7">
            <a:extLst>
              <a:ext uri="{FF2B5EF4-FFF2-40B4-BE49-F238E27FC236}">
                <a16:creationId xmlns:a16="http://schemas.microsoft.com/office/drawing/2014/main" id="{C3C8585B-8BC0-4075-B6E1-1E53F9ED8A7E}"/>
              </a:ext>
            </a:extLst>
          </p:cNvPr>
          <p:cNvPicPr>
            <a:picLocks noChangeAspect="1"/>
          </p:cNvPicPr>
          <p:nvPr/>
        </p:nvPicPr>
        <p:blipFill rotWithShape="1">
          <a:blip r:embed="rId2"/>
          <a:srcRect l="1070" t="6184" r="1060"/>
          <a:stretch/>
        </p:blipFill>
        <p:spPr bwMode="auto">
          <a:xfrm>
            <a:off x="666750" y="804508"/>
            <a:ext cx="10982325" cy="58594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77203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400" y="1142067"/>
            <a:ext cx="11379202"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r>
              <a:rPr lang="en-GB" sz="1800" dirty="0">
                <a:solidFill>
                  <a:srgbClr val="2C2B2B"/>
                </a:solidFill>
                <a:effectLst/>
                <a:latin typeface="GraphikRegular"/>
                <a:ea typeface="Times New Roman" panose="02020603050405020304" pitchFamily="18" charset="0"/>
                <a:cs typeface="Times New Roman" panose="02020603050405020304" pitchFamily="18" charset="0"/>
              </a:rPr>
              <a:t>Y</a:t>
            </a:r>
            <a:r>
              <a:rPr lang="en-US" sz="1800" dirty="0">
                <a:solidFill>
                  <a:srgbClr val="202124"/>
                </a:solidFill>
                <a:latin typeface="Google Sans"/>
                <a:ea typeface="+mn-ea"/>
                <a:cs typeface="+mn-cs"/>
              </a:rPr>
              <a:t>AML is a popular programming language because it is designed to be easy to read and understand. It can also be used in conjunction with other programming languages. Because of its flexibility and accessibility</a:t>
            </a:r>
            <a:br>
              <a:rPr lang="en-US" sz="800" b="0" i="0" dirty="0">
                <a:solidFill>
                  <a:srgbClr val="151515"/>
                </a:solidFill>
                <a:effectLst/>
                <a:latin typeface="Red Hat Text"/>
              </a:rPr>
            </a:br>
            <a:br>
              <a:rPr lang="en-US" sz="800" b="0" i="0" dirty="0">
                <a:solidFill>
                  <a:srgbClr val="151515"/>
                </a:solidFill>
                <a:effectLst/>
                <a:latin typeface="Red Hat Text"/>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YAML</a:t>
            </a:r>
            <a:endParaRPr lang="en-US" dirty="0">
              <a:solidFill>
                <a:srgbClr val="FF0000"/>
              </a:solidFill>
              <a:latin typeface="+mn-lt"/>
            </a:endParaRPr>
          </a:p>
        </p:txBody>
      </p:sp>
      <p:sp>
        <p:nvSpPr>
          <p:cNvPr id="8" name="TextBox 7">
            <a:extLst>
              <a:ext uri="{FF2B5EF4-FFF2-40B4-BE49-F238E27FC236}">
                <a16:creationId xmlns:a16="http://schemas.microsoft.com/office/drawing/2014/main" id="{8876E823-284B-4C28-841D-BBDB0CA700E9}"/>
              </a:ext>
            </a:extLst>
          </p:cNvPr>
          <p:cNvSpPr txBox="1"/>
          <p:nvPr/>
        </p:nvSpPr>
        <p:spPr>
          <a:xfrm>
            <a:off x="406399" y="1152724"/>
            <a:ext cx="11299826" cy="2308324"/>
          </a:xfrm>
          <a:prstGeom prst="rect">
            <a:avLst/>
          </a:prstGeom>
          <a:noFill/>
        </p:spPr>
        <p:txBody>
          <a:bodyPr wrap="square">
            <a:spAutoFit/>
          </a:bodyPr>
          <a:lstStyle/>
          <a:p>
            <a:r>
              <a:rPr lang="en-US" b="0" i="0" dirty="0">
                <a:effectLst/>
                <a:latin typeface="Google Sans"/>
              </a:rPr>
              <a:t>YAML is a human-readable data serialization language that is often used for writing configuration files. Depending on whom you ask, YAML stands for yet another markup language or YAML </a:t>
            </a:r>
            <a:r>
              <a:rPr lang="en-US" b="0" i="0" dirty="0" err="1">
                <a:effectLst/>
                <a:latin typeface="Google Sans"/>
              </a:rPr>
              <a:t>ain't</a:t>
            </a:r>
            <a:r>
              <a:rPr lang="en-US" b="0" i="0" dirty="0">
                <a:effectLst/>
                <a:latin typeface="Google Sans"/>
              </a:rPr>
              <a:t> markup language (a recursive acronym), which emphasizes that YAML is for data, not documents.</a:t>
            </a:r>
          </a:p>
          <a:p>
            <a:endParaRPr lang="en-US" dirty="0">
              <a:latin typeface="Google Sans"/>
            </a:endParaRPr>
          </a:p>
          <a:p>
            <a:endParaRPr lang="en-US" dirty="0">
              <a:latin typeface="Google Sans"/>
            </a:endParaRPr>
          </a:p>
          <a:p>
            <a:r>
              <a:rPr lang="en-US" b="0" i="0" dirty="0">
                <a:effectLst/>
                <a:latin typeface="Google Sans"/>
              </a:rPr>
              <a:t>Many developers consider it easier to learn than JSON because it's written using natural language. YAML is a superset of JSON. It was developed around the same time to handle more kinds of data and offer a more complex but still readable syntax.</a:t>
            </a:r>
            <a:endParaRPr lang="en-US" dirty="0"/>
          </a:p>
        </p:txBody>
      </p:sp>
    </p:spTree>
    <p:extLst>
      <p:ext uri="{BB962C8B-B14F-4D97-AF65-F5344CB8AC3E}">
        <p14:creationId xmlns:p14="http://schemas.microsoft.com/office/powerpoint/2010/main" val="1318154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YAML</a:t>
            </a:r>
            <a:endParaRPr lang="en-US" dirty="0">
              <a:solidFill>
                <a:srgbClr val="FF0000"/>
              </a:solidFill>
              <a:latin typeface="+mn-lt"/>
            </a:endParaRPr>
          </a:p>
        </p:txBody>
      </p:sp>
      <p:pic>
        <p:nvPicPr>
          <p:cNvPr id="7" name="Picture 6">
            <a:extLst>
              <a:ext uri="{FF2B5EF4-FFF2-40B4-BE49-F238E27FC236}">
                <a16:creationId xmlns:a16="http://schemas.microsoft.com/office/drawing/2014/main" id="{531209B3-5037-4CB4-8AA6-C2D166ED3F10}"/>
              </a:ext>
            </a:extLst>
          </p:cNvPr>
          <p:cNvPicPr>
            <a:picLocks noChangeAspect="1"/>
          </p:cNvPicPr>
          <p:nvPr/>
        </p:nvPicPr>
        <p:blipFill>
          <a:blip r:embed="rId2"/>
          <a:stretch>
            <a:fillRect/>
          </a:stretch>
        </p:blipFill>
        <p:spPr>
          <a:xfrm>
            <a:off x="476251" y="833558"/>
            <a:ext cx="11125199" cy="5684639"/>
          </a:xfrm>
          <a:prstGeom prst="rect">
            <a:avLst/>
          </a:prstGeom>
        </p:spPr>
      </p:pic>
    </p:spTree>
    <p:extLst>
      <p:ext uri="{BB962C8B-B14F-4D97-AF65-F5344CB8AC3E}">
        <p14:creationId xmlns:p14="http://schemas.microsoft.com/office/powerpoint/2010/main" val="2225623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YAML</a:t>
            </a:r>
            <a:endParaRPr lang="en-US" dirty="0">
              <a:solidFill>
                <a:srgbClr val="FF0000"/>
              </a:solidFill>
              <a:latin typeface="+mn-lt"/>
            </a:endParaRPr>
          </a:p>
        </p:txBody>
      </p:sp>
      <p:pic>
        <p:nvPicPr>
          <p:cNvPr id="8" name="Picture 7">
            <a:extLst>
              <a:ext uri="{FF2B5EF4-FFF2-40B4-BE49-F238E27FC236}">
                <a16:creationId xmlns:a16="http://schemas.microsoft.com/office/drawing/2014/main" id="{6E243B93-5386-46CB-9C65-AB9939AC721C}"/>
              </a:ext>
            </a:extLst>
          </p:cNvPr>
          <p:cNvPicPr>
            <a:picLocks noChangeAspect="1"/>
          </p:cNvPicPr>
          <p:nvPr/>
        </p:nvPicPr>
        <p:blipFill>
          <a:blip r:embed="rId2"/>
          <a:stretch>
            <a:fillRect/>
          </a:stretch>
        </p:blipFill>
        <p:spPr>
          <a:xfrm>
            <a:off x="438150" y="847725"/>
            <a:ext cx="11258549" cy="5800725"/>
          </a:xfrm>
          <a:prstGeom prst="rect">
            <a:avLst/>
          </a:prstGeom>
        </p:spPr>
      </p:pic>
    </p:spTree>
    <p:extLst>
      <p:ext uri="{BB962C8B-B14F-4D97-AF65-F5344CB8AC3E}">
        <p14:creationId xmlns:p14="http://schemas.microsoft.com/office/powerpoint/2010/main" val="987104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YAML</a:t>
            </a:r>
            <a:endParaRPr lang="en-US" dirty="0">
              <a:solidFill>
                <a:srgbClr val="FF0000"/>
              </a:solidFill>
              <a:latin typeface="+mn-lt"/>
            </a:endParaRPr>
          </a:p>
        </p:txBody>
      </p:sp>
      <p:pic>
        <p:nvPicPr>
          <p:cNvPr id="8" name="Picture 7">
            <a:extLst>
              <a:ext uri="{FF2B5EF4-FFF2-40B4-BE49-F238E27FC236}">
                <a16:creationId xmlns:a16="http://schemas.microsoft.com/office/drawing/2014/main" id="{ABDA8E77-B064-4386-94E4-971BBF039B1F}"/>
              </a:ext>
            </a:extLst>
          </p:cNvPr>
          <p:cNvPicPr>
            <a:picLocks noChangeAspect="1"/>
          </p:cNvPicPr>
          <p:nvPr/>
        </p:nvPicPr>
        <p:blipFill>
          <a:blip r:embed="rId2"/>
          <a:stretch>
            <a:fillRect/>
          </a:stretch>
        </p:blipFill>
        <p:spPr>
          <a:xfrm>
            <a:off x="193824" y="819150"/>
            <a:ext cx="11712425" cy="5705475"/>
          </a:xfrm>
          <a:prstGeom prst="rect">
            <a:avLst/>
          </a:prstGeom>
        </p:spPr>
      </p:pic>
    </p:spTree>
    <p:extLst>
      <p:ext uri="{BB962C8B-B14F-4D97-AF65-F5344CB8AC3E}">
        <p14:creationId xmlns:p14="http://schemas.microsoft.com/office/powerpoint/2010/main" val="487265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YAML</a:t>
            </a:r>
            <a:endParaRPr lang="en-US" dirty="0">
              <a:solidFill>
                <a:srgbClr val="FF0000"/>
              </a:solidFill>
              <a:latin typeface="+mn-lt"/>
            </a:endParaRPr>
          </a:p>
        </p:txBody>
      </p:sp>
      <p:pic>
        <p:nvPicPr>
          <p:cNvPr id="8" name="Picture 7">
            <a:extLst>
              <a:ext uri="{FF2B5EF4-FFF2-40B4-BE49-F238E27FC236}">
                <a16:creationId xmlns:a16="http://schemas.microsoft.com/office/drawing/2014/main" id="{28FA2E0A-2F16-4705-81AB-4CE3D4AB38EB}"/>
              </a:ext>
            </a:extLst>
          </p:cNvPr>
          <p:cNvPicPr>
            <a:picLocks noChangeAspect="1"/>
          </p:cNvPicPr>
          <p:nvPr/>
        </p:nvPicPr>
        <p:blipFill>
          <a:blip r:embed="rId2"/>
          <a:stretch>
            <a:fillRect/>
          </a:stretch>
        </p:blipFill>
        <p:spPr>
          <a:xfrm>
            <a:off x="283226" y="710884"/>
            <a:ext cx="11591777" cy="5994716"/>
          </a:xfrm>
          <a:prstGeom prst="rect">
            <a:avLst/>
          </a:prstGeom>
        </p:spPr>
      </p:pic>
    </p:spTree>
    <p:extLst>
      <p:ext uri="{BB962C8B-B14F-4D97-AF65-F5344CB8AC3E}">
        <p14:creationId xmlns:p14="http://schemas.microsoft.com/office/powerpoint/2010/main" val="2334098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YAML</a:t>
            </a:r>
            <a:endParaRPr lang="en-US" dirty="0">
              <a:solidFill>
                <a:srgbClr val="FF0000"/>
              </a:solidFill>
              <a:latin typeface="+mn-lt"/>
            </a:endParaRPr>
          </a:p>
        </p:txBody>
      </p:sp>
      <p:pic>
        <p:nvPicPr>
          <p:cNvPr id="8" name="Picture 7">
            <a:extLst>
              <a:ext uri="{FF2B5EF4-FFF2-40B4-BE49-F238E27FC236}">
                <a16:creationId xmlns:a16="http://schemas.microsoft.com/office/drawing/2014/main" id="{E117C75F-4AC7-485A-A867-7B05D4482EEB}"/>
              </a:ext>
            </a:extLst>
          </p:cNvPr>
          <p:cNvPicPr>
            <a:picLocks noChangeAspect="1"/>
          </p:cNvPicPr>
          <p:nvPr/>
        </p:nvPicPr>
        <p:blipFill>
          <a:blip r:embed="rId2"/>
          <a:stretch>
            <a:fillRect/>
          </a:stretch>
        </p:blipFill>
        <p:spPr>
          <a:xfrm>
            <a:off x="193824" y="809625"/>
            <a:ext cx="11804352" cy="5885259"/>
          </a:xfrm>
          <a:prstGeom prst="rect">
            <a:avLst/>
          </a:prstGeom>
        </p:spPr>
      </p:pic>
    </p:spTree>
    <p:extLst>
      <p:ext uri="{BB962C8B-B14F-4D97-AF65-F5344CB8AC3E}">
        <p14:creationId xmlns:p14="http://schemas.microsoft.com/office/powerpoint/2010/main" val="429043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1422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8AF5AF72-E462-4113-9999-6B8F6603E028}"/>
              </a:ext>
            </a:extLst>
          </p:cNvPr>
          <p:cNvPicPr>
            <a:picLocks noChangeAspect="1"/>
          </p:cNvPicPr>
          <p:nvPr/>
        </p:nvPicPr>
        <p:blipFill rotWithShape="1">
          <a:blip r:embed="rId2"/>
          <a:srcRect l="2916" t="5039" r="2399" b="17805"/>
          <a:stretch/>
        </p:blipFill>
        <p:spPr bwMode="auto">
          <a:xfrm>
            <a:off x="333375" y="946150"/>
            <a:ext cx="11372850" cy="55689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2834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YAML</a:t>
            </a:r>
            <a:endParaRPr lang="en-US" dirty="0">
              <a:solidFill>
                <a:srgbClr val="FF0000"/>
              </a:solidFill>
              <a:latin typeface="+mn-lt"/>
            </a:endParaRPr>
          </a:p>
        </p:txBody>
      </p:sp>
      <p:pic>
        <p:nvPicPr>
          <p:cNvPr id="8" name="Picture 7">
            <a:extLst>
              <a:ext uri="{FF2B5EF4-FFF2-40B4-BE49-F238E27FC236}">
                <a16:creationId xmlns:a16="http://schemas.microsoft.com/office/drawing/2014/main" id="{124D134E-A9CC-495F-A4DE-DB3A7D5AE578}"/>
              </a:ext>
            </a:extLst>
          </p:cNvPr>
          <p:cNvPicPr>
            <a:picLocks noChangeAspect="1"/>
          </p:cNvPicPr>
          <p:nvPr/>
        </p:nvPicPr>
        <p:blipFill>
          <a:blip r:embed="rId2"/>
          <a:stretch>
            <a:fillRect/>
          </a:stretch>
        </p:blipFill>
        <p:spPr>
          <a:xfrm>
            <a:off x="184732" y="771525"/>
            <a:ext cx="11813444" cy="5953125"/>
          </a:xfrm>
          <a:prstGeom prst="rect">
            <a:avLst/>
          </a:prstGeom>
        </p:spPr>
      </p:pic>
    </p:spTree>
    <p:extLst>
      <p:ext uri="{BB962C8B-B14F-4D97-AF65-F5344CB8AC3E}">
        <p14:creationId xmlns:p14="http://schemas.microsoft.com/office/powerpoint/2010/main" val="239991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YAML</a:t>
            </a:r>
            <a:endParaRPr lang="en-US" dirty="0">
              <a:solidFill>
                <a:srgbClr val="FF0000"/>
              </a:solidFill>
              <a:latin typeface="+mn-lt"/>
            </a:endParaRPr>
          </a:p>
        </p:txBody>
      </p:sp>
      <p:pic>
        <p:nvPicPr>
          <p:cNvPr id="7" name="Picture 6">
            <a:extLst>
              <a:ext uri="{FF2B5EF4-FFF2-40B4-BE49-F238E27FC236}">
                <a16:creationId xmlns:a16="http://schemas.microsoft.com/office/drawing/2014/main" id="{D3D701A4-D208-4DFA-AA53-696515B3BF63}"/>
              </a:ext>
            </a:extLst>
          </p:cNvPr>
          <p:cNvPicPr>
            <a:picLocks noChangeAspect="1"/>
          </p:cNvPicPr>
          <p:nvPr/>
        </p:nvPicPr>
        <p:blipFill>
          <a:blip r:embed="rId2"/>
          <a:stretch>
            <a:fillRect/>
          </a:stretch>
        </p:blipFill>
        <p:spPr>
          <a:xfrm>
            <a:off x="193824" y="838200"/>
            <a:ext cx="11804352" cy="5857875"/>
          </a:xfrm>
          <a:prstGeom prst="rect">
            <a:avLst/>
          </a:prstGeom>
        </p:spPr>
      </p:pic>
    </p:spTree>
    <p:extLst>
      <p:ext uri="{BB962C8B-B14F-4D97-AF65-F5344CB8AC3E}">
        <p14:creationId xmlns:p14="http://schemas.microsoft.com/office/powerpoint/2010/main" val="505272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sp>
        <p:nvSpPr>
          <p:cNvPr id="8" name="TextBox 7">
            <a:extLst>
              <a:ext uri="{FF2B5EF4-FFF2-40B4-BE49-F238E27FC236}">
                <a16:creationId xmlns:a16="http://schemas.microsoft.com/office/drawing/2014/main" id="{80A89BED-C304-4923-BF98-792B1C44E3D1}"/>
              </a:ext>
            </a:extLst>
          </p:cNvPr>
          <p:cNvSpPr txBox="1"/>
          <p:nvPr/>
        </p:nvSpPr>
        <p:spPr>
          <a:xfrm>
            <a:off x="339724" y="1142067"/>
            <a:ext cx="11379202" cy="923330"/>
          </a:xfrm>
          <a:prstGeom prst="rect">
            <a:avLst/>
          </a:prstGeom>
          <a:noFill/>
        </p:spPr>
        <p:txBody>
          <a:bodyPr wrap="square">
            <a:spAutoFit/>
          </a:bodyPr>
          <a:lstStyle/>
          <a:p>
            <a:r>
              <a:rPr lang="en-US" b="0" i="0" dirty="0">
                <a:solidFill>
                  <a:srgbClr val="4D5156"/>
                </a:solidFill>
                <a:effectLst/>
                <a:latin typeface="arial" panose="020B0604020202020204" pitchFamily="34" charset="0"/>
              </a:rPr>
              <a:t>Kubernetes is an open-source container orchestration system for automating software deployment, scaling, and management. Originally designed by Google, the project is now maintained by the Cloud Native Computing Foundation. The name Kubernetes originates from Greek, meaning 'helmsman' or 'pilot'.</a:t>
            </a:r>
            <a:endParaRPr lang="en-US" dirty="0"/>
          </a:p>
        </p:txBody>
      </p:sp>
      <p:sp>
        <p:nvSpPr>
          <p:cNvPr id="11" name="TextBox 10">
            <a:extLst>
              <a:ext uri="{FF2B5EF4-FFF2-40B4-BE49-F238E27FC236}">
                <a16:creationId xmlns:a16="http://schemas.microsoft.com/office/drawing/2014/main" id="{8FD3C1D4-BE2F-42FB-A596-CA8A8EF06B7C}"/>
              </a:ext>
            </a:extLst>
          </p:cNvPr>
          <p:cNvSpPr txBox="1"/>
          <p:nvPr/>
        </p:nvSpPr>
        <p:spPr>
          <a:xfrm>
            <a:off x="374649" y="2526756"/>
            <a:ext cx="11309351" cy="646331"/>
          </a:xfrm>
          <a:prstGeom prst="rect">
            <a:avLst/>
          </a:prstGeom>
          <a:noFill/>
        </p:spPr>
        <p:txBody>
          <a:bodyPr wrap="square">
            <a:spAutoFit/>
          </a:bodyPr>
          <a:lstStyle/>
          <a:p>
            <a:r>
              <a:rPr lang="en-US" b="1" i="0" dirty="0">
                <a:solidFill>
                  <a:srgbClr val="5F6368"/>
                </a:solidFill>
                <a:effectLst/>
                <a:latin typeface="arial" panose="020B0604020202020204" pitchFamily="34" charset="0"/>
              </a:rPr>
              <a:t>Kubernetes</a:t>
            </a:r>
            <a:r>
              <a:rPr lang="en-US" b="0" i="0" dirty="0">
                <a:solidFill>
                  <a:srgbClr val="4D5156"/>
                </a:solidFill>
                <a:effectLst/>
                <a:latin typeface="arial" panose="020B0604020202020204" pitchFamily="34" charset="0"/>
              </a:rPr>
              <a:t>, also known as K8s, is an open-source system for automating deployment, scaling, and management of containerized applications</a:t>
            </a:r>
            <a:endParaRPr lang="en-US" dirty="0"/>
          </a:p>
        </p:txBody>
      </p:sp>
      <p:sp>
        <p:nvSpPr>
          <p:cNvPr id="12" name="TextBox 11">
            <a:extLst>
              <a:ext uri="{FF2B5EF4-FFF2-40B4-BE49-F238E27FC236}">
                <a16:creationId xmlns:a16="http://schemas.microsoft.com/office/drawing/2014/main" id="{D14C62DA-13C7-4703-A8E3-721D162C622C}"/>
              </a:ext>
            </a:extLst>
          </p:cNvPr>
          <p:cNvSpPr txBox="1"/>
          <p:nvPr/>
        </p:nvSpPr>
        <p:spPr>
          <a:xfrm>
            <a:off x="339724" y="3429000"/>
            <a:ext cx="11191875" cy="923330"/>
          </a:xfrm>
          <a:prstGeom prst="rect">
            <a:avLst/>
          </a:prstGeom>
          <a:noFill/>
        </p:spPr>
        <p:txBody>
          <a:bodyPr wrap="square">
            <a:spAutoFit/>
          </a:bodyPr>
          <a:lstStyle/>
          <a:p>
            <a:r>
              <a:rPr lang="en-US" b="0" i="0" dirty="0">
                <a:solidFill>
                  <a:srgbClr val="4D5156"/>
                </a:solidFill>
                <a:effectLst/>
                <a:latin typeface="Google Sans"/>
              </a:rPr>
              <a:t>Kubernetes </a:t>
            </a:r>
            <a:r>
              <a:rPr lang="en-US" b="0" i="0" dirty="0">
                <a:solidFill>
                  <a:srgbClr val="040C28"/>
                </a:solidFill>
                <a:effectLst/>
                <a:latin typeface="Google Sans"/>
              </a:rPr>
              <a:t>automates operational tasks of container management</a:t>
            </a:r>
            <a:r>
              <a:rPr lang="en-US" b="0" i="0" dirty="0">
                <a:solidFill>
                  <a:srgbClr val="4D5156"/>
                </a:solidFill>
                <a:effectLst/>
                <a:latin typeface="Google Sans"/>
              </a:rPr>
              <a:t> and includes built-in commands for deploying applications, rolling out changes to your applications, scaling your applications up and down to fit changing needs, monitoring your applications, and more—making it easier to manage applications.</a:t>
            </a:r>
            <a:endParaRPr lang="en-US" dirty="0"/>
          </a:p>
        </p:txBody>
      </p:sp>
      <p:sp>
        <p:nvSpPr>
          <p:cNvPr id="14" name="TextBox 13">
            <a:extLst>
              <a:ext uri="{FF2B5EF4-FFF2-40B4-BE49-F238E27FC236}">
                <a16:creationId xmlns:a16="http://schemas.microsoft.com/office/drawing/2014/main" id="{398CB166-405D-4BD0-9F6A-03B1D608DA07}"/>
              </a:ext>
            </a:extLst>
          </p:cNvPr>
          <p:cNvSpPr txBox="1"/>
          <p:nvPr/>
        </p:nvSpPr>
        <p:spPr>
          <a:xfrm>
            <a:off x="468020" y="4536690"/>
            <a:ext cx="10935281" cy="2031325"/>
          </a:xfrm>
          <a:prstGeom prst="rect">
            <a:avLst/>
          </a:prstGeom>
          <a:noFill/>
        </p:spPr>
        <p:txBody>
          <a:bodyPr wrap="square">
            <a:spAutoFit/>
          </a:bodyPr>
          <a:lstStyle/>
          <a:p>
            <a:r>
              <a:rPr lang="en-US" dirty="0">
                <a:solidFill>
                  <a:srgbClr val="4D5156"/>
                </a:solidFill>
                <a:latin typeface="Google Sans"/>
              </a:rPr>
              <a:t>K</a:t>
            </a:r>
            <a:r>
              <a:rPr lang="en-US" b="0" i="0" dirty="0">
                <a:solidFill>
                  <a:srgbClr val="4D5156"/>
                </a:solidFill>
                <a:effectLst/>
                <a:latin typeface="Google Sans"/>
              </a:rPr>
              <a:t>ubernetes is the most popular container orchestration platform and has become an essential tool for DevOps teams. Application teams can now deploy containerized applications to Kubernetes clusters, which </a:t>
            </a:r>
            <a:r>
              <a:rPr lang="en-US" b="0" i="0" dirty="0">
                <a:solidFill>
                  <a:srgbClr val="040C28"/>
                </a:solidFill>
                <a:effectLst/>
                <a:latin typeface="Google Sans"/>
              </a:rPr>
              <a:t>can run either on-premises or in a cloud environment</a:t>
            </a:r>
            <a:r>
              <a:rPr lang="en-US" b="0" i="0" dirty="0">
                <a:solidFill>
                  <a:srgbClr val="4D5156"/>
                </a:solidFill>
                <a:effectLst/>
                <a:latin typeface="Google Sans"/>
              </a:rPr>
              <a:t>.</a:t>
            </a:r>
          </a:p>
          <a:p>
            <a:endParaRPr lang="en-US" dirty="0">
              <a:solidFill>
                <a:srgbClr val="4D5156"/>
              </a:solidFill>
              <a:latin typeface="Google Sans"/>
            </a:endParaRPr>
          </a:p>
          <a:p>
            <a:r>
              <a:rPr lang="en-US" b="0" i="0" dirty="0">
                <a:solidFill>
                  <a:srgbClr val="4D5156"/>
                </a:solidFill>
                <a:effectLst/>
                <a:latin typeface="Google Sans"/>
              </a:rPr>
              <a:t>Kubernetes creates and manages containers on the cloud-based server systems. Kubernetes </a:t>
            </a:r>
            <a:r>
              <a:rPr lang="en-US" b="0" i="0" dirty="0">
                <a:solidFill>
                  <a:srgbClr val="040C28"/>
                </a:solidFill>
                <a:effectLst/>
                <a:latin typeface="Google Sans"/>
              </a:rPr>
              <a:t>helps DevOps teams to reduce the burden of infrastructure by letting containers operate on different machines/environments without breakdowns</a:t>
            </a:r>
            <a:endParaRPr lang="en-US" dirty="0"/>
          </a:p>
        </p:txBody>
      </p:sp>
    </p:spTree>
    <p:extLst>
      <p:ext uri="{BB962C8B-B14F-4D97-AF65-F5344CB8AC3E}">
        <p14:creationId xmlns:p14="http://schemas.microsoft.com/office/powerpoint/2010/main" val="4259013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13" name="Picture 12">
            <a:extLst>
              <a:ext uri="{FF2B5EF4-FFF2-40B4-BE49-F238E27FC236}">
                <a16:creationId xmlns:a16="http://schemas.microsoft.com/office/drawing/2014/main" id="{3B1AF132-C91F-466F-B6F5-00126A20F455}"/>
              </a:ext>
            </a:extLst>
          </p:cNvPr>
          <p:cNvPicPr>
            <a:picLocks noChangeAspect="1"/>
          </p:cNvPicPr>
          <p:nvPr/>
        </p:nvPicPr>
        <p:blipFill rotWithShape="1">
          <a:blip r:embed="rId2"/>
          <a:srcRect l="2208" t="5708" r="2319" b="14255"/>
          <a:stretch/>
        </p:blipFill>
        <p:spPr bwMode="auto">
          <a:xfrm>
            <a:off x="406399" y="962025"/>
            <a:ext cx="11379202" cy="55911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19462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D642FF0A-00AB-4034-8FD9-ECDFC1488482}"/>
              </a:ext>
            </a:extLst>
          </p:cNvPr>
          <p:cNvPicPr>
            <a:picLocks noChangeAspect="1"/>
          </p:cNvPicPr>
          <p:nvPr/>
        </p:nvPicPr>
        <p:blipFill rotWithShape="1">
          <a:blip r:embed="rId2"/>
          <a:srcRect l="2275" t="5708" r="1863" b="9243"/>
          <a:stretch/>
        </p:blipFill>
        <p:spPr bwMode="auto">
          <a:xfrm>
            <a:off x="523876" y="918209"/>
            <a:ext cx="11261725" cy="54349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8979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8" name="Picture 7">
            <a:extLst>
              <a:ext uri="{FF2B5EF4-FFF2-40B4-BE49-F238E27FC236}">
                <a16:creationId xmlns:a16="http://schemas.microsoft.com/office/drawing/2014/main" id="{8ED1FD9F-1BCA-4FC9-8CB0-FF205AEE6245}"/>
              </a:ext>
            </a:extLst>
          </p:cNvPr>
          <p:cNvPicPr>
            <a:picLocks noChangeAspect="1"/>
          </p:cNvPicPr>
          <p:nvPr/>
        </p:nvPicPr>
        <p:blipFill rotWithShape="1">
          <a:blip r:embed="rId2"/>
          <a:srcRect l="3078" t="5827" r="2403" b="8295"/>
          <a:stretch/>
        </p:blipFill>
        <p:spPr bwMode="auto">
          <a:xfrm>
            <a:off x="511309" y="770602"/>
            <a:ext cx="11381955" cy="58171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42525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7D3BFCD6-F244-4C04-A895-62A7F46037BE}"/>
              </a:ext>
            </a:extLst>
          </p:cNvPr>
          <p:cNvPicPr>
            <a:picLocks noChangeAspect="1"/>
          </p:cNvPicPr>
          <p:nvPr/>
        </p:nvPicPr>
        <p:blipFill rotWithShape="1">
          <a:blip r:embed="rId2"/>
          <a:srcRect l="1673" t="5827" r="1656" b="8670"/>
          <a:stretch/>
        </p:blipFill>
        <p:spPr bwMode="auto">
          <a:xfrm>
            <a:off x="406399" y="847725"/>
            <a:ext cx="11299825" cy="5667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0145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068E7837-A718-400B-8FDB-62E163032743}"/>
              </a:ext>
            </a:extLst>
          </p:cNvPr>
          <p:cNvPicPr>
            <a:picLocks noChangeAspect="1"/>
          </p:cNvPicPr>
          <p:nvPr/>
        </p:nvPicPr>
        <p:blipFill rotWithShape="1">
          <a:blip r:embed="rId2"/>
          <a:srcRect l="1271" t="5589" r="647" b="11752"/>
          <a:stretch/>
        </p:blipFill>
        <p:spPr bwMode="auto">
          <a:xfrm>
            <a:off x="184731" y="809625"/>
            <a:ext cx="11600870" cy="56483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59700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8934A724-C89B-48D0-9335-3FD745489C1F}"/>
              </a:ext>
            </a:extLst>
          </p:cNvPr>
          <p:cNvPicPr>
            <a:picLocks noChangeAspect="1"/>
          </p:cNvPicPr>
          <p:nvPr/>
        </p:nvPicPr>
        <p:blipFill rotWithShape="1">
          <a:blip r:embed="rId2"/>
          <a:srcRect l="1739" t="5589" r="1190" b="11023"/>
          <a:stretch/>
        </p:blipFill>
        <p:spPr bwMode="auto">
          <a:xfrm>
            <a:off x="406399" y="935309"/>
            <a:ext cx="11379201" cy="56083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3351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2AE00438-D487-4853-811C-E6D386C3E94F}"/>
              </a:ext>
            </a:extLst>
          </p:cNvPr>
          <p:cNvPicPr>
            <a:picLocks noChangeAspect="1"/>
          </p:cNvPicPr>
          <p:nvPr/>
        </p:nvPicPr>
        <p:blipFill rotWithShape="1">
          <a:blip r:embed="rId2"/>
          <a:srcRect t="6421" b="11037"/>
          <a:stretch/>
        </p:blipFill>
        <p:spPr bwMode="auto">
          <a:xfrm>
            <a:off x="406399" y="868361"/>
            <a:ext cx="11379201" cy="55038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6756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3C51603B-80F1-496C-B3CF-0B75A93F17A5}"/>
              </a:ext>
            </a:extLst>
          </p:cNvPr>
          <p:cNvPicPr>
            <a:picLocks noChangeAspect="1"/>
          </p:cNvPicPr>
          <p:nvPr/>
        </p:nvPicPr>
        <p:blipFill rotWithShape="1">
          <a:blip r:embed="rId2"/>
          <a:srcRect l="3159" t="4319" r="2894" b="19810"/>
          <a:stretch/>
        </p:blipFill>
        <p:spPr bwMode="auto">
          <a:xfrm>
            <a:off x="285750" y="990133"/>
            <a:ext cx="11499851" cy="53780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6423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16947D10-D57D-43EB-A2DC-1AB1438D03A9}"/>
              </a:ext>
            </a:extLst>
          </p:cNvPr>
          <p:cNvPicPr>
            <a:picLocks noChangeAspect="1"/>
          </p:cNvPicPr>
          <p:nvPr/>
        </p:nvPicPr>
        <p:blipFill rotWithShape="1">
          <a:blip r:embed="rId2"/>
          <a:srcRect l="1005" t="5470" r="932" b="10102"/>
          <a:stretch/>
        </p:blipFill>
        <p:spPr bwMode="auto">
          <a:xfrm>
            <a:off x="406399" y="837564"/>
            <a:ext cx="11379202" cy="56203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1462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4F4620A6-0905-4F72-9170-EE6AE51405AF}"/>
              </a:ext>
            </a:extLst>
          </p:cNvPr>
          <p:cNvPicPr>
            <a:picLocks noChangeAspect="1"/>
          </p:cNvPicPr>
          <p:nvPr/>
        </p:nvPicPr>
        <p:blipFill rotWithShape="1">
          <a:blip r:embed="rId2"/>
          <a:srcRect l="1873" t="4521" r="1599" b="11625"/>
          <a:stretch/>
        </p:blipFill>
        <p:spPr bwMode="auto">
          <a:xfrm>
            <a:off x="326665" y="691365"/>
            <a:ext cx="11389085" cy="56052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00817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899E755C-9FB7-4B29-858B-7A56A9614166}"/>
              </a:ext>
            </a:extLst>
          </p:cNvPr>
          <p:cNvPicPr>
            <a:picLocks noChangeAspect="1"/>
          </p:cNvPicPr>
          <p:nvPr/>
        </p:nvPicPr>
        <p:blipFill rotWithShape="1">
          <a:blip r:embed="rId2"/>
          <a:srcRect l="2074" t="7016" r="1451" b="9494"/>
          <a:stretch/>
        </p:blipFill>
        <p:spPr bwMode="auto">
          <a:xfrm>
            <a:off x="406399" y="1131410"/>
            <a:ext cx="11379201" cy="52503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09579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2A34C829-7658-4B18-8DE5-87145C9450C5}"/>
              </a:ext>
            </a:extLst>
          </p:cNvPr>
          <p:cNvPicPr>
            <a:picLocks noChangeAspect="1"/>
          </p:cNvPicPr>
          <p:nvPr/>
        </p:nvPicPr>
        <p:blipFill rotWithShape="1">
          <a:blip r:embed="rId2"/>
          <a:srcRect t="6302" b="9979"/>
          <a:stretch/>
        </p:blipFill>
        <p:spPr bwMode="auto">
          <a:xfrm>
            <a:off x="298160" y="806991"/>
            <a:ext cx="11487441" cy="57366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0490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E9658340-F480-4871-AECD-B173FF42D63D}"/>
              </a:ext>
            </a:extLst>
          </p:cNvPr>
          <p:cNvPicPr>
            <a:picLocks noChangeAspect="1"/>
          </p:cNvPicPr>
          <p:nvPr/>
        </p:nvPicPr>
        <p:blipFill rotWithShape="1">
          <a:blip r:embed="rId2"/>
          <a:srcRect l="3078" t="2854" r="1778" b="5211"/>
          <a:stretch/>
        </p:blipFill>
        <p:spPr bwMode="auto">
          <a:xfrm>
            <a:off x="523876" y="873759"/>
            <a:ext cx="11125199" cy="57651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5258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581DEFE6-55A4-4461-83A5-384A81FA6E58}"/>
              </a:ext>
            </a:extLst>
          </p:cNvPr>
          <p:cNvPicPr>
            <a:picLocks noChangeAspect="1"/>
          </p:cNvPicPr>
          <p:nvPr/>
        </p:nvPicPr>
        <p:blipFill rotWithShape="1">
          <a:blip r:embed="rId2"/>
          <a:srcRect l="1271" t="5946" r="1177" b="19599"/>
          <a:stretch/>
        </p:blipFill>
        <p:spPr bwMode="auto">
          <a:xfrm>
            <a:off x="356796" y="1045685"/>
            <a:ext cx="11641380" cy="49968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8780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9420005A-5921-44A7-999E-EBC4C0ACE9E8}"/>
              </a:ext>
            </a:extLst>
          </p:cNvPr>
          <p:cNvPicPr>
            <a:picLocks noChangeAspect="1"/>
          </p:cNvPicPr>
          <p:nvPr/>
        </p:nvPicPr>
        <p:blipFill rotWithShape="1">
          <a:blip r:embed="rId2"/>
          <a:srcRect l="870" t="4639" r="833" b="11989"/>
          <a:stretch/>
        </p:blipFill>
        <p:spPr bwMode="auto">
          <a:xfrm>
            <a:off x="406399" y="1152724"/>
            <a:ext cx="11379202" cy="50741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7082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013619A0-703A-499E-A612-00611B9865D1}"/>
              </a:ext>
            </a:extLst>
          </p:cNvPr>
          <p:cNvPicPr>
            <a:picLocks noChangeAspect="1"/>
          </p:cNvPicPr>
          <p:nvPr/>
        </p:nvPicPr>
        <p:blipFill rotWithShape="1">
          <a:blip r:embed="rId2"/>
          <a:srcRect t="5827" b="13783"/>
          <a:stretch/>
        </p:blipFill>
        <p:spPr bwMode="auto">
          <a:xfrm>
            <a:off x="193824" y="891914"/>
            <a:ext cx="11591777" cy="53243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14204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E6BA6539-8130-4085-A3C9-A9AC91C96FBA}"/>
              </a:ext>
            </a:extLst>
          </p:cNvPr>
          <p:cNvPicPr>
            <a:picLocks noChangeAspect="1"/>
          </p:cNvPicPr>
          <p:nvPr/>
        </p:nvPicPr>
        <p:blipFill rotWithShape="1">
          <a:blip r:embed="rId2"/>
          <a:srcRect l="1405" t="6064" r="1257" b="16851"/>
          <a:stretch/>
        </p:blipFill>
        <p:spPr bwMode="auto">
          <a:xfrm>
            <a:off x="310618" y="1152723"/>
            <a:ext cx="11591777" cy="48956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06928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FF7EF3FC-8020-402A-A8F4-49FD17102E10}"/>
              </a:ext>
            </a:extLst>
          </p:cNvPr>
          <p:cNvPicPr>
            <a:picLocks noChangeAspect="1"/>
          </p:cNvPicPr>
          <p:nvPr/>
        </p:nvPicPr>
        <p:blipFill rotWithShape="1">
          <a:blip r:embed="rId2"/>
          <a:srcRect l="1203" t="5827" r="1000" b="15908"/>
          <a:stretch/>
        </p:blipFill>
        <p:spPr bwMode="auto">
          <a:xfrm>
            <a:off x="406399" y="891913"/>
            <a:ext cx="11273063" cy="54041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132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ACD79EB8-7022-4CBD-8BCF-1F6D370CACEB}"/>
              </a:ext>
            </a:extLst>
          </p:cNvPr>
          <p:cNvPicPr>
            <a:picLocks noChangeAspect="1"/>
          </p:cNvPicPr>
          <p:nvPr/>
        </p:nvPicPr>
        <p:blipFill rotWithShape="1">
          <a:blip r:embed="rId2"/>
          <a:srcRect l="2511" t="5327" r="2003" b="9014"/>
          <a:stretch/>
        </p:blipFill>
        <p:spPr bwMode="auto">
          <a:xfrm>
            <a:off x="406399" y="877085"/>
            <a:ext cx="11039475" cy="56041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7356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B51E8D24-1E7E-4F27-8A71-EB14411FF206}"/>
              </a:ext>
            </a:extLst>
          </p:cNvPr>
          <p:cNvPicPr>
            <a:picLocks noChangeAspect="1"/>
          </p:cNvPicPr>
          <p:nvPr/>
        </p:nvPicPr>
        <p:blipFill rotWithShape="1">
          <a:blip r:embed="rId2"/>
          <a:srcRect t="4756" b="11994"/>
          <a:stretch/>
        </p:blipFill>
        <p:spPr bwMode="auto">
          <a:xfrm>
            <a:off x="171229" y="899214"/>
            <a:ext cx="11591777" cy="52158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104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5B078284-E5AC-4B12-B4AF-0EE7B208259D}"/>
              </a:ext>
            </a:extLst>
          </p:cNvPr>
          <p:cNvPicPr>
            <a:picLocks noChangeAspect="1"/>
          </p:cNvPicPr>
          <p:nvPr/>
        </p:nvPicPr>
        <p:blipFill rotWithShape="1">
          <a:blip r:embed="rId2"/>
          <a:srcRect t="5395" b="12359"/>
          <a:stretch/>
        </p:blipFill>
        <p:spPr bwMode="auto">
          <a:xfrm>
            <a:off x="406399" y="960305"/>
            <a:ext cx="10805105" cy="52559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97333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FBF6CA3C-2AD3-4807-8735-B891DAC2E53B}"/>
              </a:ext>
            </a:extLst>
          </p:cNvPr>
          <p:cNvPicPr>
            <a:picLocks noChangeAspect="1"/>
          </p:cNvPicPr>
          <p:nvPr/>
        </p:nvPicPr>
        <p:blipFill rotWithShape="1">
          <a:blip r:embed="rId2"/>
          <a:srcRect t="4995" b="12359"/>
          <a:stretch/>
        </p:blipFill>
        <p:spPr bwMode="auto">
          <a:xfrm>
            <a:off x="291089" y="980449"/>
            <a:ext cx="11609821" cy="53974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3965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6314C732-39F5-4972-A546-8D2A7D5E5FEC}"/>
              </a:ext>
            </a:extLst>
          </p:cNvPr>
          <p:cNvPicPr>
            <a:picLocks noChangeAspect="1"/>
          </p:cNvPicPr>
          <p:nvPr/>
        </p:nvPicPr>
        <p:blipFill rotWithShape="1">
          <a:blip r:embed="rId2"/>
          <a:srcRect t="5589" b="12466"/>
          <a:stretch/>
        </p:blipFill>
        <p:spPr bwMode="auto">
          <a:xfrm>
            <a:off x="314326" y="886585"/>
            <a:ext cx="11471275" cy="50848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10114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45F97323-22FF-482F-B9F5-9DBCAB319D85}"/>
              </a:ext>
            </a:extLst>
          </p:cNvPr>
          <p:cNvPicPr>
            <a:picLocks noChangeAspect="1"/>
          </p:cNvPicPr>
          <p:nvPr/>
        </p:nvPicPr>
        <p:blipFill rotWithShape="1">
          <a:blip r:embed="rId2"/>
          <a:srcRect t="5113" b="10682"/>
          <a:stretch/>
        </p:blipFill>
        <p:spPr bwMode="auto">
          <a:xfrm>
            <a:off x="406399" y="838200"/>
            <a:ext cx="11471275" cy="55721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8060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1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8" name="Picture 7">
            <a:extLst>
              <a:ext uri="{FF2B5EF4-FFF2-40B4-BE49-F238E27FC236}">
                <a16:creationId xmlns:a16="http://schemas.microsoft.com/office/drawing/2014/main" id="{A8D0643D-E052-48E1-B2DE-EC61333CDCF9}"/>
              </a:ext>
            </a:extLst>
          </p:cNvPr>
          <p:cNvPicPr>
            <a:picLocks noChangeAspect="1"/>
          </p:cNvPicPr>
          <p:nvPr/>
        </p:nvPicPr>
        <p:blipFill rotWithShape="1">
          <a:blip r:embed="rId2"/>
          <a:srcRect t="6185" b="8071"/>
          <a:stretch/>
        </p:blipFill>
        <p:spPr bwMode="auto">
          <a:xfrm>
            <a:off x="369462" y="964750"/>
            <a:ext cx="11050599" cy="53298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3379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8" name="Picture 7">
            <a:extLst>
              <a:ext uri="{FF2B5EF4-FFF2-40B4-BE49-F238E27FC236}">
                <a16:creationId xmlns:a16="http://schemas.microsoft.com/office/drawing/2014/main" id="{05506BAC-2D78-4D6B-9A9B-2BDC3024F6C9}"/>
              </a:ext>
            </a:extLst>
          </p:cNvPr>
          <p:cNvPicPr>
            <a:picLocks noChangeAspect="1"/>
          </p:cNvPicPr>
          <p:nvPr/>
        </p:nvPicPr>
        <p:blipFill rotWithShape="1">
          <a:blip r:embed="rId2"/>
          <a:srcRect l="2074" t="7611" r="1057" b="9738"/>
          <a:stretch/>
        </p:blipFill>
        <p:spPr bwMode="auto">
          <a:xfrm>
            <a:off x="460859" y="1025077"/>
            <a:ext cx="11237498" cy="54055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59970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8" name="Picture 7">
            <a:extLst>
              <a:ext uri="{FF2B5EF4-FFF2-40B4-BE49-F238E27FC236}">
                <a16:creationId xmlns:a16="http://schemas.microsoft.com/office/drawing/2014/main" id="{C405E284-8673-4A36-965B-0CB4DAF6FA85}"/>
              </a:ext>
            </a:extLst>
          </p:cNvPr>
          <p:cNvPicPr>
            <a:picLocks noChangeAspect="1"/>
          </p:cNvPicPr>
          <p:nvPr/>
        </p:nvPicPr>
        <p:blipFill rotWithShape="1">
          <a:blip r:embed="rId2"/>
          <a:srcRect l="1137" t="6540" r="1049" b="9851"/>
          <a:stretch/>
        </p:blipFill>
        <p:spPr bwMode="auto">
          <a:xfrm>
            <a:off x="406399" y="938696"/>
            <a:ext cx="11242262" cy="5511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3229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8" name="Picture 7">
            <a:extLst>
              <a:ext uri="{FF2B5EF4-FFF2-40B4-BE49-F238E27FC236}">
                <a16:creationId xmlns:a16="http://schemas.microsoft.com/office/drawing/2014/main" id="{A177DB21-33B4-40C9-ADF9-346AB8148AF2}"/>
              </a:ext>
            </a:extLst>
          </p:cNvPr>
          <p:cNvPicPr>
            <a:picLocks noChangeAspect="1"/>
          </p:cNvPicPr>
          <p:nvPr/>
        </p:nvPicPr>
        <p:blipFill rotWithShape="1">
          <a:blip r:embed="rId2"/>
          <a:srcRect t="5708" b="9617"/>
          <a:stretch/>
        </p:blipFill>
        <p:spPr bwMode="auto">
          <a:xfrm>
            <a:off x="193824" y="842950"/>
            <a:ext cx="11612811" cy="55777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93873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88782578-C05E-4AA1-96E6-1B2B9C38D719}"/>
              </a:ext>
            </a:extLst>
          </p:cNvPr>
          <p:cNvPicPr>
            <a:picLocks noChangeAspect="1"/>
          </p:cNvPicPr>
          <p:nvPr/>
        </p:nvPicPr>
        <p:blipFill rotWithShape="1">
          <a:blip r:embed="rId2"/>
          <a:srcRect t="6302" b="9622"/>
          <a:stretch/>
        </p:blipFill>
        <p:spPr bwMode="auto">
          <a:xfrm>
            <a:off x="257732" y="857213"/>
            <a:ext cx="11591778" cy="56438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56451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EC1761B6-C787-44E7-9080-43333BB00FD6}"/>
              </a:ext>
            </a:extLst>
          </p:cNvPr>
          <p:cNvPicPr>
            <a:picLocks noChangeAspect="1"/>
          </p:cNvPicPr>
          <p:nvPr/>
        </p:nvPicPr>
        <p:blipFill rotWithShape="1">
          <a:blip r:embed="rId2"/>
          <a:srcRect l="1378" t="4751" r="1173" b="9401"/>
          <a:stretch/>
        </p:blipFill>
        <p:spPr bwMode="auto">
          <a:xfrm>
            <a:off x="298599" y="880706"/>
            <a:ext cx="11391899" cy="55968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7090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8" name="Picture 7">
            <a:extLst>
              <a:ext uri="{FF2B5EF4-FFF2-40B4-BE49-F238E27FC236}">
                <a16:creationId xmlns:a16="http://schemas.microsoft.com/office/drawing/2014/main" id="{8698157C-FEB9-4463-9F9F-2BCDCF031BAA}"/>
              </a:ext>
            </a:extLst>
          </p:cNvPr>
          <p:cNvPicPr>
            <a:picLocks noChangeAspect="1"/>
          </p:cNvPicPr>
          <p:nvPr/>
        </p:nvPicPr>
        <p:blipFill rotWithShape="1">
          <a:blip r:embed="rId2"/>
          <a:srcRect l="937" t="6540" r="909" b="10208"/>
          <a:stretch/>
        </p:blipFill>
        <p:spPr bwMode="auto">
          <a:xfrm>
            <a:off x="364995" y="837882"/>
            <a:ext cx="11462009" cy="54676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5863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Kubernetes</a:t>
            </a:r>
          </a:p>
        </p:txBody>
      </p:sp>
      <p:pic>
        <p:nvPicPr>
          <p:cNvPr id="7" name="Picture 6">
            <a:extLst>
              <a:ext uri="{FF2B5EF4-FFF2-40B4-BE49-F238E27FC236}">
                <a16:creationId xmlns:a16="http://schemas.microsoft.com/office/drawing/2014/main" id="{ABDDDB5C-AD3A-4D7D-A492-814C79738EA6}"/>
              </a:ext>
            </a:extLst>
          </p:cNvPr>
          <p:cNvPicPr>
            <a:picLocks noChangeAspect="1"/>
          </p:cNvPicPr>
          <p:nvPr/>
        </p:nvPicPr>
        <p:blipFill rotWithShape="1">
          <a:blip r:embed="rId2"/>
          <a:srcRect t="4996" b="9148"/>
          <a:stretch/>
        </p:blipFill>
        <p:spPr bwMode="auto">
          <a:xfrm>
            <a:off x="406399" y="841375"/>
            <a:ext cx="11379202" cy="5473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93274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sp>
        <p:nvSpPr>
          <p:cNvPr id="12" name="TextBox 11">
            <a:extLst>
              <a:ext uri="{FF2B5EF4-FFF2-40B4-BE49-F238E27FC236}">
                <a16:creationId xmlns:a16="http://schemas.microsoft.com/office/drawing/2014/main" id="{0DB622DE-6E6B-4C24-AA34-2BFA601BE41E}"/>
              </a:ext>
            </a:extLst>
          </p:cNvPr>
          <p:cNvSpPr txBox="1"/>
          <p:nvPr/>
        </p:nvSpPr>
        <p:spPr>
          <a:xfrm>
            <a:off x="406398" y="951250"/>
            <a:ext cx="11233151" cy="4524315"/>
          </a:xfrm>
          <a:prstGeom prst="rect">
            <a:avLst/>
          </a:prstGeom>
          <a:noFill/>
        </p:spPr>
        <p:txBody>
          <a:bodyPr wrap="square">
            <a:spAutoFit/>
          </a:bodyPr>
          <a:lstStyle/>
          <a:p>
            <a:r>
              <a:rPr lang="en-US" i="0" dirty="0">
                <a:effectLst/>
              </a:rPr>
              <a:t>Microservice is a service-based application development methodology. In this methodology, big applications will be divided into smallest independent service units. Microservice is the process of implementing Service-oriented Architecture (SOA) by dividing the entire application as a collection of interconnected services, where each service will serve only one business need.</a:t>
            </a:r>
          </a:p>
          <a:p>
            <a:endParaRPr lang="en-US" dirty="0"/>
          </a:p>
          <a:p>
            <a:r>
              <a:rPr lang="en-US" i="0" dirty="0">
                <a:effectLst/>
              </a:rPr>
              <a:t>Microservice is a small, loosely coupled distributed service. Microservice architecture evolved as a solution to the scalability, independently deployable, and innovation challenges with Monolithic architecture</a:t>
            </a:r>
          </a:p>
          <a:p>
            <a:r>
              <a:rPr lang="en-US" i="0" dirty="0">
                <a:effectLst/>
              </a:rPr>
              <a:t>It allows you to take a large application and decompose or break it into easily manageable small components with narrowly defined responsibilities. It is considered the building block of modern applications. Microservices can be written in a variety of programming languages, and frameworks, and each service act as a mini-application on its own. Microservice can be considered as the subset of SOA(Service Oriented Architecture). </a:t>
            </a:r>
          </a:p>
          <a:p>
            <a:endParaRPr lang="en-US" dirty="0"/>
          </a:p>
          <a:p>
            <a:r>
              <a:rPr lang="en-US" i="0" dirty="0">
                <a:effectLst/>
              </a:rPr>
              <a:t>A microservice typically implements a set of distinct features or functionality. Each microservice is a mini‑application that has its own architecture and business logic. For example, some microservices expose an API that's consumed by other microservices or by the application's clients, such as third-party integrations with payment gateways and logistics.</a:t>
            </a:r>
            <a:endParaRPr lang="en-US" dirty="0"/>
          </a:p>
        </p:txBody>
      </p:sp>
    </p:spTree>
    <p:extLst>
      <p:ext uri="{BB962C8B-B14F-4D97-AF65-F5344CB8AC3E}">
        <p14:creationId xmlns:p14="http://schemas.microsoft.com/office/powerpoint/2010/main" val="1300842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300111" y="1168436"/>
            <a:ext cx="11244189" cy="4825928"/>
          </a:xfrm>
        </p:spPr>
        <p:txBody>
          <a:bodyPr anchor="ctr">
            <a:noAutofit/>
          </a:bodyPr>
          <a:lstStyle/>
          <a:p>
            <a:pPr algn="l"/>
            <a:br>
              <a:rPr lang="en-US" sz="1800" b="0" i="0" dirty="0">
                <a:solidFill>
                  <a:srgbClr val="273239"/>
                </a:solidFill>
                <a:effectLst/>
                <a:latin typeface="+mn-lt"/>
              </a:rPr>
            </a:br>
            <a:r>
              <a:rPr lang="en-US" sz="1800" b="1" dirty="0">
                <a:latin typeface="+mn-lt"/>
                <a:cs typeface="Times New Roman" pitchFamily="18" charset="0"/>
              </a:rPr>
              <a:t>Deployment Patterns - </a:t>
            </a:r>
            <a:r>
              <a:rPr lang="en-US" sz="1800" b="0" i="0" dirty="0">
                <a:effectLst/>
                <a:latin typeface="+mn-lt"/>
              </a:rPr>
              <a:t>There are a few patterns available for deploying microservices. These include the following:</a:t>
            </a:r>
            <a:br>
              <a:rPr lang="en-US" sz="1800" b="0" i="0" dirty="0">
                <a:effectLst/>
                <a:latin typeface="+mn-lt"/>
              </a:rPr>
            </a:br>
            <a:r>
              <a:rPr lang="en-US" sz="1800" b="0" i="0" dirty="0">
                <a:effectLst/>
                <a:latin typeface="+mn-lt"/>
              </a:rPr>
              <a:t>Service Instance per Host</a:t>
            </a:r>
            <a:br>
              <a:rPr lang="en-US" sz="1800" b="0" i="0" dirty="0">
                <a:effectLst/>
                <a:latin typeface="+mn-lt"/>
              </a:rPr>
            </a:br>
            <a:r>
              <a:rPr lang="en-US" sz="1800" b="0" i="0" dirty="0">
                <a:effectLst/>
                <a:latin typeface="+mn-lt"/>
              </a:rPr>
              <a:t> </a:t>
            </a:r>
            <a:r>
              <a:rPr lang="en-US" sz="1800" b="0" i="1" dirty="0">
                <a:effectLst/>
                <a:latin typeface="+mn-lt"/>
              </a:rPr>
              <a:t>Service Instance per Container</a:t>
            </a:r>
            <a:r>
              <a:rPr lang="en-US" sz="1800" b="0" i="0" dirty="0">
                <a:effectLst/>
                <a:latin typeface="+mn-lt"/>
              </a:rPr>
              <a:t> </a:t>
            </a:r>
            <a:br>
              <a:rPr lang="en-US" sz="1800" b="0" i="0" dirty="0">
                <a:effectLst/>
                <a:latin typeface="+mn-lt"/>
              </a:rPr>
            </a:br>
            <a:r>
              <a:rPr lang="en-US" sz="1800" dirty="0">
                <a:latin typeface="+mn-lt"/>
              </a:rPr>
              <a:t> </a:t>
            </a:r>
            <a:r>
              <a:rPr lang="en-US" sz="1800" b="0" i="1" dirty="0">
                <a:effectLst/>
                <a:latin typeface="+mn-lt"/>
              </a:rPr>
              <a:t>Service instance per Virtual Machine</a:t>
            </a:r>
            <a:r>
              <a:rPr lang="en-US" sz="1800" b="0" i="0" dirty="0">
                <a:effectLst/>
                <a:latin typeface="+mn-lt"/>
              </a:rPr>
              <a:t>.</a:t>
            </a:r>
            <a:br>
              <a:rPr lang="en-US" sz="1800" b="0" i="0" dirty="0">
                <a:effectLst/>
                <a:latin typeface="+mn-lt"/>
              </a:rPr>
            </a:br>
            <a:r>
              <a:rPr lang="en-US" sz="1800" b="0" i="0" dirty="0">
                <a:effectLst/>
                <a:latin typeface="+mn-lt"/>
              </a:rPr>
              <a:t>Multiple service instances per host</a:t>
            </a:r>
            <a:br>
              <a:rPr lang="en-US" sz="1800" b="0" i="0" dirty="0">
                <a:effectLst/>
                <a:latin typeface="+mn-lt"/>
              </a:rPr>
            </a:br>
            <a:br>
              <a:rPr lang="en-US" sz="1800" b="0" i="0" dirty="0">
                <a:effectLst/>
                <a:latin typeface="+mn-lt"/>
              </a:rPr>
            </a:br>
            <a:br>
              <a:rPr lang="en-US" sz="1800" b="0" i="0" dirty="0">
                <a:effectLst/>
                <a:latin typeface="+mn-lt"/>
              </a:rPr>
            </a:br>
            <a:r>
              <a:rPr lang="en-US" sz="1800" b="1" i="0" dirty="0">
                <a:solidFill>
                  <a:srgbClr val="273239"/>
                </a:solidFill>
                <a:effectLst/>
                <a:latin typeface="+mn-lt"/>
              </a:rPr>
              <a:t>Benefits of Microservices</a:t>
            </a:r>
            <a:br>
              <a:rPr lang="en-US" sz="1800" b="1" i="0" dirty="0">
                <a:solidFill>
                  <a:srgbClr val="273239"/>
                </a:solidFill>
                <a:effectLst/>
                <a:latin typeface="+mn-lt"/>
              </a:rPr>
            </a:br>
            <a:br>
              <a:rPr lang="en-US" sz="1800" b="1" i="0" dirty="0">
                <a:solidFill>
                  <a:srgbClr val="273239"/>
                </a:solidFill>
                <a:effectLst/>
                <a:latin typeface="+mn-lt"/>
              </a:rPr>
            </a:br>
            <a:r>
              <a:rPr lang="en-US" sz="1800" b="1" i="0" dirty="0">
                <a:solidFill>
                  <a:srgbClr val="273239"/>
                </a:solidFill>
                <a:effectLst/>
                <a:latin typeface="+mn-lt"/>
              </a:rPr>
              <a:t>Small Modules –</a:t>
            </a:r>
            <a:r>
              <a:rPr lang="en-US" sz="1800" b="0" i="0" dirty="0">
                <a:solidFill>
                  <a:srgbClr val="273239"/>
                </a:solidFill>
                <a:effectLst/>
                <a:latin typeface="+mn-lt"/>
              </a:rPr>
              <a:t> The application is broken into smaller modules that are easy for developers to code and maintain.</a:t>
            </a:r>
            <a:br>
              <a:rPr lang="en-US" sz="1800" b="0" i="0" dirty="0">
                <a:solidFill>
                  <a:srgbClr val="273239"/>
                </a:solidFill>
                <a:effectLst/>
                <a:latin typeface="+mn-lt"/>
              </a:rPr>
            </a:br>
            <a:r>
              <a:rPr lang="en-US" sz="1800" b="1" i="0" dirty="0">
                <a:solidFill>
                  <a:srgbClr val="273239"/>
                </a:solidFill>
                <a:effectLst/>
                <a:latin typeface="+mn-lt"/>
              </a:rPr>
              <a:t>Easier Process Adaption –</a:t>
            </a:r>
            <a:r>
              <a:rPr lang="en-US" sz="1800" b="0" i="0" dirty="0">
                <a:solidFill>
                  <a:srgbClr val="273239"/>
                </a:solidFill>
                <a:effectLst/>
                <a:latin typeface="+mn-lt"/>
              </a:rPr>
              <a:t> By using microservices, new Technology &amp; Process Adaption becomes easier. You can try new technologies with the newer microservices that we use.</a:t>
            </a:r>
            <a:br>
              <a:rPr lang="en-US" sz="1800" b="0" i="0" dirty="0">
                <a:solidFill>
                  <a:srgbClr val="273239"/>
                </a:solidFill>
                <a:effectLst/>
                <a:latin typeface="+mn-lt"/>
              </a:rPr>
            </a:br>
            <a:r>
              <a:rPr lang="en-US" sz="1800" b="1" i="0" dirty="0">
                <a:solidFill>
                  <a:srgbClr val="273239"/>
                </a:solidFill>
                <a:effectLst/>
                <a:latin typeface="+mn-lt"/>
              </a:rPr>
              <a:t>Independent scaling –</a:t>
            </a:r>
            <a:r>
              <a:rPr lang="en-US" sz="1800" b="0" i="0" dirty="0">
                <a:solidFill>
                  <a:srgbClr val="273239"/>
                </a:solidFill>
                <a:effectLst/>
                <a:latin typeface="+mn-lt"/>
              </a:rPr>
              <a:t> Each microservice can scale independently via X-axis scaling (cloning with more CPU or memory) and Z-axis scaling (sharding), and Y-axis scaling (functional decomposition) based on their needs.</a:t>
            </a:r>
            <a:br>
              <a:rPr lang="en-US" sz="1800" b="0" i="0" dirty="0">
                <a:solidFill>
                  <a:srgbClr val="273239"/>
                </a:solidFill>
                <a:effectLst/>
                <a:latin typeface="+mn-lt"/>
              </a:rPr>
            </a:br>
            <a:r>
              <a:rPr lang="en-US" sz="1800" b="1" i="0" dirty="0">
                <a:solidFill>
                  <a:srgbClr val="273239"/>
                </a:solidFill>
                <a:effectLst/>
                <a:latin typeface="+mn-lt"/>
              </a:rPr>
              <a:t>Removes dependency –</a:t>
            </a:r>
            <a:r>
              <a:rPr lang="en-US" sz="1800" b="0" i="0" dirty="0">
                <a:solidFill>
                  <a:srgbClr val="273239"/>
                </a:solidFill>
                <a:effectLst/>
                <a:latin typeface="+mn-lt"/>
              </a:rPr>
              <a:t> Microservice eliminates long-term commitment to any single technology stack.</a:t>
            </a:r>
            <a:br>
              <a:rPr lang="en-US" sz="1800" b="0" i="0" dirty="0">
                <a:solidFill>
                  <a:srgbClr val="273239"/>
                </a:solidFill>
                <a:effectLst/>
                <a:latin typeface="+mn-lt"/>
              </a:rPr>
            </a:br>
            <a:r>
              <a:rPr lang="en-US" sz="1800" b="1" i="0" dirty="0">
                <a:solidFill>
                  <a:srgbClr val="273239"/>
                </a:solidFill>
                <a:effectLst/>
                <a:latin typeface="+mn-lt"/>
              </a:rPr>
              <a:t>Unaffected –</a:t>
            </a:r>
            <a:r>
              <a:rPr lang="en-US" sz="1800" b="0" i="0" dirty="0">
                <a:solidFill>
                  <a:srgbClr val="273239"/>
                </a:solidFill>
                <a:effectLst/>
                <a:latin typeface="+mn-lt"/>
              </a:rPr>
              <a:t> Large applications remain largely unaffected by the failure of a single module.</a:t>
            </a:r>
            <a:br>
              <a:rPr lang="en-US" sz="1800" b="0" i="0" dirty="0">
                <a:solidFill>
                  <a:srgbClr val="273239"/>
                </a:solidFill>
                <a:effectLst/>
                <a:latin typeface="+mn-lt"/>
              </a:rPr>
            </a:br>
            <a:r>
              <a:rPr lang="en-US" sz="1800" b="1" i="0" dirty="0">
                <a:solidFill>
                  <a:srgbClr val="273239"/>
                </a:solidFill>
                <a:effectLst/>
                <a:latin typeface="+mn-lt"/>
              </a:rPr>
              <a:t>DURS –</a:t>
            </a:r>
            <a:r>
              <a:rPr lang="en-US" sz="1800" b="0" i="0" dirty="0">
                <a:solidFill>
                  <a:srgbClr val="273239"/>
                </a:solidFill>
                <a:effectLst/>
                <a:latin typeface="+mn-lt"/>
              </a:rPr>
              <a:t> Each service can be independently DURS (deployed, updated, replaced, and scaled).</a:t>
            </a:r>
            <a:br>
              <a:rPr lang="en-US" sz="1800" b="0" i="0" dirty="0">
                <a:solidFill>
                  <a:srgbClr val="273239"/>
                </a:solidFill>
                <a:effectLst/>
                <a:latin typeface="+mn-lt"/>
              </a:rPr>
            </a:br>
            <a:r>
              <a:rPr lang="en-US" sz="1800" b="1" i="0" dirty="0">
                <a:solidFill>
                  <a:srgbClr val="273239"/>
                </a:solidFill>
                <a:effectLst/>
                <a:latin typeface="+mn-lt"/>
              </a:rPr>
              <a:t>Increased Security: –</a:t>
            </a:r>
            <a:r>
              <a:rPr lang="en-US" sz="1800" b="0" i="0" dirty="0">
                <a:solidFill>
                  <a:srgbClr val="273239"/>
                </a:solidFill>
                <a:effectLst/>
                <a:latin typeface="+mn-lt"/>
              </a:rPr>
              <a:t>Microservices enable data separation. Each service has its own database, making it harder for hackers to compromise your application.</a:t>
            </a:r>
            <a:br>
              <a:rPr lang="en-US" sz="1800" b="0" i="0" dirty="0">
                <a:solidFill>
                  <a:srgbClr val="273239"/>
                </a:solidFill>
                <a:effectLst/>
                <a:latin typeface="+mn-lt"/>
              </a:rPr>
            </a:br>
            <a:r>
              <a:rPr lang="en-US" sz="1800" b="1" i="0" dirty="0">
                <a:solidFill>
                  <a:srgbClr val="273239"/>
                </a:solidFill>
                <a:effectLst/>
                <a:latin typeface="+mn-lt"/>
              </a:rPr>
              <a:t>Open Standards: –</a:t>
            </a:r>
            <a:r>
              <a:rPr lang="en-US" sz="1800" b="0" i="0" dirty="0">
                <a:solidFill>
                  <a:srgbClr val="273239"/>
                </a:solidFill>
                <a:effectLst/>
                <a:latin typeface="+mn-lt"/>
              </a:rPr>
              <a:t>APIs enable developers to build their microservices using the programming language and technology they prefer.</a:t>
            </a:r>
            <a:br>
              <a:rPr lang="en-US" sz="1800" b="0" i="0" dirty="0">
                <a:solidFill>
                  <a:srgbClr val="273239"/>
                </a:solidFill>
                <a:effectLst/>
                <a:latin typeface="+mn-lt"/>
              </a:rPr>
            </a:br>
            <a:endParaRPr lang="en-GB" sz="18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spTree>
    <p:extLst>
      <p:ext uri="{BB962C8B-B14F-4D97-AF65-F5344CB8AC3E}">
        <p14:creationId xmlns:p14="http://schemas.microsoft.com/office/powerpoint/2010/main" val="9440615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326268" y="863636"/>
            <a:ext cx="11294232" cy="2898739"/>
          </a:xfrm>
        </p:spPr>
        <p:txBody>
          <a:bodyPr anchor="ctr">
            <a:noAutofit/>
          </a:bodyPr>
          <a:lstStyle/>
          <a:p>
            <a:pPr algn="l" fontAlgn="base"/>
            <a:r>
              <a:rPr lang="en-US" sz="1800" b="1" i="0" dirty="0">
                <a:solidFill>
                  <a:srgbClr val="273239"/>
                </a:solidFill>
                <a:effectLst/>
                <a:latin typeface="+mn-lt"/>
              </a:rPr>
              <a:t>Limitations of Microservices</a:t>
            </a:r>
            <a:br>
              <a:rPr lang="en-US" sz="1800" b="1" i="0" dirty="0">
                <a:solidFill>
                  <a:srgbClr val="273239"/>
                </a:solidFill>
                <a:effectLst/>
                <a:latin typeface="+mn-lt"/>
              </a:rPr>
            </a:br>
            <a:br>
              <a:rPr lang="en-US" sz="1800" b="1" i="0" dirty="0">
                <a:solidFill>
                  <a:srgbClr val="273239"/>
                </a:solidFill>
                <a:effectLst/>
                <a:latin typeface="+mn-lt"/>
              </a:rPr>
            </a:br>
            <a:r>
              <a:rPr lang="en-US" sz="1800" b="1" i="0" dirty="0">
                <a:solidFill>
                  <a:srgbClr val="273239"/>
                </a:solidFill>
                <a:effectLst/>
                <a:latin typeface="+mn-lt"/>
              </a:rPr>
              <a:t>Configuration Management –</a:t>
            </a:r>
            <a:r>
              <a:rPr lang="en-US" sz="1800" b="0" i="0" dirty="0">
                <a:solidFill>
                  <a:srgbClr val="273239"/>
                </a:solidFill>
                <a:effectLst/>
                <a:latin typeface="+mn-lt"/>
              </a:rPr>
              <a:t> As it becomes granular the headache comes with configuring the services and monitoring those. You need to maintain configurations for hundreds of components across environments.</a:t>
            </a:r>
            <a:br>
              <a:rPr lang="en-US" sz="1800" b="0" i="0" dirty="0">
                <a:solidFill>
                  <a:srgbClr val="273239"/>
                </a:solidFill>
                <a:effectLst/>
                <a:latin typeface="+mn-lt"/>
              </a:rPr>
            </a:br>
            <a:r>
              <a:rPr lang="en-US" sz="1800" b="1" i="0" dirty="0">
                <a:solidFill>
                  <a:srgbClr val="273239"/>
                </a:solidFill>
                <a:effectLst/>
                <a:latin typeface="+mn-lt"/>
              </a:rPr>
              <a:t>Debugging –</a:t>
            </a:r>
            <a:r>
              <a:rPr lang="en-US" sz="1800" b="0" i="0" dirty="0">
                <a:solidFill>
                  <a:srgbClr val="273239"/>
                </a:solidFill>
                <a:effectLst/>
                <a:latin typeface="+mn-lt"/>
              </a:rPr>
              <a:t> Tracking down the service failure is a painstaking job. You might need to look into multiple services across different components. Centralized Logging and Dashboards are essential to make it easy to debug problems.</a:t>
            </a:r>
            <a:br>
              <a:rPr lang="en-US" sz="1800" b="0" i="0" dirty="0">
                <a:solidFill>
                  <a:srgbClr val="273239"/>
                </a:solidFill>
                <a:effectLst/>
                <a:latin typeface="+mn-lt"/>
              </a:rPr>
            </a:br>
            <a:r>
              <a:rPr lang="en-US" sz="1800" b="1" i="0" dirty="0">
                <a:solidFill>
                  <a:srgbClr val="273239"/>
                </a:solidFill>
                <a:effectLst/>
                <a:latin typeface="+mn-lt"/>
              </a:rPr>
              <a:t>Automation –</a:t>
            </a:r>
            <a:r>
              <a:rPr lang="en-US" sz="1800" b="0" i="0" dirty="0">
                <a:solidFill>
                  <a:srgbClr val="273239"/>
                </a:solidFill>
                <a:effectLst/>
                <a:latin typeface="+mn-lt"/>
              </a:rPr>
              <a:t> Because there are a number of smaller components instead of a monolith, you need to automate everything – Builds, Deployment, Monitoring, etc.</a:t>
            </a:r>
            <a:br>
              <a:rPr lang="en-US" sz="1800" b="0" i="0" dirty="0">
                <a:solidFill>
                  <a:srgbClr val="273239"/>
                </a:solidFill>
                <a:effectLst/>
                <a:latin typeface="+mn-lt"/>
              </a:rPr>
            </a:br>
            <a:r>
              <a:rPr lang="en-US" sz="1800" b="1" i="0" dirty="0">
                <a:solidFill>
                  <a:srgbClr val="273239"/>
                </a:solidFill>
                <a:effectLst/>
                <a:latin typeface="+mn-lt"/>
              </a:rPr>
              <a:t>Testing –</a:t>
            </a:r>
            <a:r>
              <a:rPr lang="en-US" sz="1800" b="0" i="0" dirty="0">
                <a:solidFill>
                  <a:srgbClr val="273239"/>
                </a:solidFill>
                <a:effectLst/>
                <a:latin typeface="+mn-lt"/>
              </a:rPr>
              <a:t> Needs a greater effort for end-to-end testing as it needs all the dependent services to be up and running.</a:t>
            </a:r>
            <a:br>
              <a:rPr lang="en-US" sz="1800" b="0" i="0" dirty="0">
                <a:solidFill>
                  <a:srgbClr val="273239"/>
                </a:solidFill>
                <a:effectLst/>
                <a:latin typeface="+mn-lt"/>
              </a:rPr>
            </a:br>
            <a:r>
              <a:rPr lang="en-US" sz="1800" b="1" i="0" dirty="0">
                <a:solidFill>
                  <a:srgbClr val="273239"/>
                </a:solidFill>
                <a:effectLst/>
                <a:latin typeface="+mn-lt"/>
              </a:rPr>
              <a:t>Coordination –</a:t>
            </a:r>
            <a:r>
              <a:rPr lang="en-US" sz="1800" b="0" i="0" dirty="0">
                <a:solidFill>
                  <a:srgbClr val="273239"/>
                </a:solidFill>
                <a:effectLst/>
                <a:latin typeface="+mn-lt"/>
              </a:rPr>
              <a:t> While handling requests across multiple independent services there is a requirement for proper workflow management</a:t>
            </a:r>
            <a:endParaRPr lang="en-GB" sz="18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spTree>
    <p:extLst>
      <p:ext uri="{BB962C8B-B14F-4D97-AF65-F5344CB8AC3E}">
        <p14:creationId xmlns:p14="http://schemas.microsoft.com/office/powerpoint/2010/main" val="745823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8" name="Picture 7">
            <a:extLst>
              <a:ext uri="{FF2B5EF4-FFF2-40B4-BE49-F238E27FC236}">
                <a16:creationId xmlns:a16="http://schemas.microsoft.com/office/drawing/2014/main" id="{7CCF1530-1617-490A-81F5-7A4A468682C9}"/>
              </a:ext>
            </a:extLst>
          </p:cNvPr>
          <p:cNvPicPr>
            <a:picLocks noChangeAspect="1"/>
          </p:cNvPicPr>
          <p:nvPr/>
        </p:nvPicPr>
        <p:blipFill rotWithShape="1">
          <a:blip r:embed="rId2"/>
          <a:srcRect l="3011" t="5233" r="2394" b="13065"/>
          <a:stretch/>
        </p:blipFill>
        <p:spPr bwMode="auto">
          <a:xfrm>
            <a:off x="546653" y="1043609"/>
            <a:ext cx="11125198" cy="5486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806224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FF23D93C-8E66-4E0C-885A-388FB51F27E7}"/>
              </a:ext>
            </a:extLst>
          </p:cNvPr>
          <p:cNvPicPr>
            <a:picLocks noChangeAspect="1"/>
          </p:cNvPicPr>
          <p:nvPr/>
        </p:nvPicPr>
        <p:blipFill rotWithShape="1">
          <a:blip r:embed="rId2"/>
          <a:srcRect l="2208" t="5233" r="2005" b="9506"/>
          <a:stretch/>
        </p:blipFill>
        <p:spPr bwMode="auto">
          <a:xfrm>
            <a:off x="873100" y="896620"/>
            <a:ext cx="10588967" cy="53009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66517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FCCBA9C8-3481-4CAF-BE1C-FE53FF7302F6}"/>
              </a:ext>
            </a:extLst>
          </p:cNvPr>
          <p:cNvPicPr>
            <a:picLocks noChangeAspect="1"/>
          </p:cNvPicPr>
          <p:nvPr/>
        </p:nvPicPr>
        <p:blipFill rotWithShape="1">
          <a:blip r:embed="rId2"/>
          <a:srcRect l="2342" t="4280" r="3706" b="7932"/>
          <a:stretch/>
        </p:blipFill>
        <p:spPr bwMode="auto">
          <a:xfrm>
            <a:off x="708603" y="888741"/>
            <a:ext cx="10826171" cy="55720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59831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8670C6C2-941B-42A1-89F3-730326F0D2F6}"/>
              </a:ext>
            </a:extLst>
          </p:cNvPr>
          <p:cNvPicPr>
            <a:picLocks noChangeAspect="1"/>
          </p:cNvPicPr>
          <p:nvPr/>
        </p:nvPicPr>
        <p:blipFill rotWithShape="1">
          <a:blip r:embed="rId2"/>
          <a:srcRect l="3479" t="5233" r="3922" b="7832"/>
          <a:stretch/>
        </p:blipFill>
        <p:spPr bwMode="auto">
          <a:xfrm>
            <a:off x="1009650" y="890587"/>
            <a:ext cx="10399395" cy="5491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3628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858FCE87-BC07-41D5-9BB1-48F3B4EF564E}"/>
              </a:ext>
            </a:extLst>
          </p:cNvPr>
          <p:cNvPicPr>
            <a:picLocks noChangeAspect="1"/>
          </p:cNvPicPr>
          <p:nvPr/>
        </p:nvPicPr>
        <p:blipFill rotWithShape="1">
          <a:blip r:embed="rId2"/>
          <a:srcRect l="3077" t="4759" r="3879" b="7585"/>
          <a:stretch/>
        </p:blipFill>
        <p:spPr bwMode="auto">
          <a:xfrm>
            <a:off x="854322" y="907097"/>
            <a:ext cx="10455608" cy="55413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2921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61917-119C-46B2-A15E-EA5F1EC23B4D}"/>
              </a:ext>
            </a:extLst>
          </p:cNvPr>
          <p:cNvSpPr>
            <a:spLocks noGrp="1"/>
          </p:cNvSpPr>
          <p:nvPr>
            <p:ph type="ctrTitle"/>
          </p:nvPr>
        </p:nvSpPr>
        <p:spPr>
          <a:xfrm>
            <a:off x="406399" y="1142067"/>
            <a:ext cx="11591777" cy="5074172"/>
          </a:xfrm>
        </p:spPr>
        <p:txBody>
          <a:bodyPr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lang="en-US" sz="1400" b="0" i="0" dirty="0">
                <a:solidFill>
                  <a:srgbClr val="000000"/>
                </a:solidFill>
                <a:effectLst/>
                <a:latin typeface="Verdana" panose="020B0604030504040204" pitchFamily="34" charset="0"/>
              </a:rPr>
            </a:br>
            <a:br>
              <a:rPr lang="en-US" sz="1400" b="0" i="0" dirty="0">
                <a:solidFill>
                  <a:srgbClr val="000000"/>
                </a:solidFill>
                <a:effectLst/>
                <a:latin typeface="Verdana" panose="020B0604030504040204" pitchFamily="34" charset="0"/>
              </a:rPr>
            </a:br>
            <a:br>
              <a:rPr lang="en-GB" sz="1800" dirty="0">
                <a:solidFill>
                  <a:srgbClr val="2C2B2B"/>
                </a:solidFill>
                <a:effectLst/>
                <a:latin typeface="GraphikRegular"/>
                <a:ea typeface="Times New Roman" panose="02020603050405020304" pitchFamily="18" charset="0"/>
                <a:cs typeface="Times New Roman" panose="02020603050405020304" pitchFamily="18" charset="0"/>
              </a:rPr>
            </a:br>
            <a:endParaRPr lang="en-GB" sz="1400" dirty="0">
              <a:solidFill>
                <a:schemeClr val="tx1">
                  <a:lumMod val="65000"/>
                  <a:lumOff val="35000"/>
                </a:schemeClr>
              </a:solidFill>
              <a:latin typeface="+mn-lt"/>
            </a:endParaRPr>
          </a:p>
        </p:txBody>
      </p:sp>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DevOps</a:t>
            </a:r>
            <a:endParaRPr lang="en-US" dirty="0">
              <a:solidFill>
                <a:srgbClr val="FF0000"/>
              </a:solidFill>
              <a:latin typeface="+mn-lt"/>
            </a:endParaRPr>
          </a:p>
        </p:txBody>
      </p:sp>
      <p:pic>
        <p:nvPicPr>
          <p:cNvPr id="7" name="Picture 6">
            <a:extLst>
              <a:ext uri="{FF2B5EF4-FFF2-40B4-BE49-F238E27FC236}">
                <a16:creationId xmlns:a16="http://schemas.microsoft.com/office/drawing/2014/main" id="{3AB2E072-EB9E-4578-9E16-CEBC64665031}"/>
              </a:ext>
            </a:extLst>
          </p:cNvPr>
          <p:cNvPicPr>
            <a:picLocks noChangeAspect="1"/>
          </p:cNvPicPr>
          <p:nvPr/>
        </p:nvPicPr>
        <p:blipFill rotWithShape="1">
          <a:blip r:embed="rId2"/>
          <a:srcRect l="3320" t="4894" r="3469" b="32775"/>
          <a:stretch/>
        </p:blipFill>
        <p:spPr bwMode="auto">
          <a:xfrm>
            <a:off x="368881" y="1142067"/>
            <a:ext cx="11454238" cy="43084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34474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BE2D76CF-337F-403C-921E-4B3D775079FD}"/>
              </a:ext>
            </a:extLst>
          </p:cNvPr>
          <p:cNvPicPr>
            <a:picLocks noChangeAspect="1"/>
          </p:cNvPicPr>
          <p:nvPr/>
        </p:nvPicPr>
        <p:blipFill rotWithShape="1">
          <a:blip r:embed="rId2"/>
          <a:srcRect l="3747" t="6302" r="4143" b="8177"/>
          <a:stretch/>
        </p:blipFill>
        <p:spPr bwMode="auto">
          <a:xfrm>
            <a:off x="467360" y="975360"/>
            <a:ext cx="11125199" cy="55067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08502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8" name="Picture 7">
            <a:extLst>
              <a:ext uri="{FF2B5EF4-FFF2-40B4-BE49-F238E27FC236}">
                <a16:creationId xmlns:a16="http://schemas.microsoft.com/office/drawing/2014/main" id="{5AC2DAE8-2C2F-4615-BCF3-20CB45FF1C12}"/>
              </a:ext>
            </a:extLst>
          </p:cNvPr>
          <p:cNvPicPr>
            <a:picLocks noChangeAspect="1"/>
          </p:cNvPicPr>
          <p:nvPr/>
        </p:nvPicPr>
        <p:blipFill rotWithShape="1">
          <a:blip r:embed="rId2"/>
          <a:srcRect l="4549" t="6540" r="4268" b="8645"/>
          <a:stretch/>
        </p:blipFill>
        <p:spPr bwMode="auto">
          <a:xfrm>
            <a:off x="502269" y="840105"/>
            <a:ext cx="11045524" cy="5779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70391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FF39973E-F534-4FDB-A1DB-1D1B2311440F}"/>
              </a:ext>
            </a:extLst>
          </p:cNvPr>
          <p:cNvPicPr>
            <a:picLocks noChangeAspect="1"/>
          </p:cNvPicPr>
          <p:nvPr/>
        </p:nvPicPr>
        <p:blipFill rotWithShape="1">
          <a:blip r:embed="rId2"/>
          <a:srcRect l="4416" t="6184" r="4070" b="11622"/>
          <a:stretch/>
        </p:blipFill>
        <p:spPr bwMode="auto">
          <a:xfrm>
            <a:off x="519746" y="906469"/>
            <a:ext cx="11125199" cy="55419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39162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18B2603F-39AA-4BB4-93BD-6848872158F5}"/>
              </a:ext>
            </a:extLst>
          </p:cNvPr>
          <p:cNvPicPr>
            <a:picLocks noChangeAspect="1"/>
          </p:cNvPicPr>
          <p:nvPr/>
        </p:nvPicPr>
        <p:blipFill rotWithShape="1">
          <a:blip r:embed="rId2"/>
          <a:srcRect l="4416" t="6421" r="4197" b="9235"/>
          <a:stretch/>
        </p:blipFill>
        <p:spPr bwMode="auto">
          <a:xfrm>
            <a:off x="614362" y="848042"/>
            <a:ext cx="10963275" cy="55527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15017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69E10FB4-3576-4C21-8A6E-645E3E706285}"/>
              </a:ext>
            </a:extLst>
          </p:cNvPr>
          <p:cNvPicPr>
            <a:picLocks noChangeAspect="1"/>
          </p:cNvPicPr>
          <p:nvPr/>
        </p:nvPicPr>
        <p:blipFill rotWithShape="1">
          <a:blip r:embed="rId2"/>
          <a:srcRect l="4884" t="6064" r="3458" b="16868"/>
          <a:stretch/>
        </p:blipFill>
        <p:spPr bwMode="auto">
          <a:xfrm>
            <a:off x="571500" y="994409"/>
            <a:ext cx="10991850" cy="53682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7361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5FEFFFEB-9645-4461-B3D7-C721FF7F2280}"/>
              </a:ext>
            </a:extLst>
          </p:cNvPr>
          <p:cNvPicPr>
            <a:picLocks noChangeAspect="1"/>
          </p:cNvPicPr>
          <p:nvPr/>
        </p:nvPicPr>
        <p:blipFill rotWithShape="1">
          <a:blip r:embed="rId2"/>
          <a:srcRect l="3278" t="5233" r="3736" b="10907"/>
          <a:stretch/>
        </p:blipFill>
        <p:spPr bwMode="auto">
          <a:xfrm>
            <a:off x="485775" y="775811"/>
            <a:ext cx="11020425" cy="55011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80679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7" name="Picture 6">
            <a:extLst>
              <a:ext uri="{FF2B5EF4-FFF2-40B4-BE49-F238E27FC236}">
                <a16:creationId xmlns:a16="http://schemas.microsoft.com/office/drawing/2014/main" id="{D5F043C1-D238-46E7-A2F0-B6990F7688CF}"/>
              </a:ext>
            </a:extLst>
          </p:cNvPr>
          <p:cNvPicPr>
            <a:picLocks noChangeAspect="1"/>
          </p:cNvPicPr>
          <p:nvPr/>
        </p:nvPicPr>
        <p:blipFill rotWithShape="1">
          <a:blip r:embed="rId2"/>
          <a:srcRect l="7161" t="22950" r="5732" b="15442"/>
          <a:stretch/>
        </p:blipFill>
        <p:spPr bwMode="auto">
          <a:xfrm>
            <a:off x="241437" y="1313814"/>
            <a:ext cx="11709126" cy="46583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7307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Microservices</a:t>
            </a:r>
          </a:p>
        </p:txBody>
      </p:sp>
      <p:pic>
        <p:nvPicPr>
          <p:cNvPr id="8" name="Picture 7">
            <a:extLst>
              <a:ext uri="{FF2B5EF4-FFF2-40B4-BE49-F238E27FC236}">
                <a16:creationId xmlns:a16="http://schemas.microsoft.com/office/drawing/2014/main" id="{F44C8C47-01BB-4130-9D9C-8428EBD65E36}"/>
              </a:ext>
            </a:extLst>
          </p:cNvPr>
          <p:cNvPicPr>
            <a:picLocks noChangeAspect="1"/>
          </p:cNvPicPr>
          <p:nvPr/>
        </p:nvPicPr>
        <p:blipFill rotWithShape="1">
          <a:blip r:embed="rId2"/>
          <a:srcRect l="1137" t="24259" r="1102" b="12585"/>
          <a:stretch/>
        </p:blipFill>
        <p:spPr bwMode="auto">
          <a:xfrm>
            <a:off x="205009" y="1030035"/>
            <a:ext cx="11781982" cy="50924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94108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7" name="Picture 6">
            <a:extLst>
              <a:ext uri="{FF2B5EF4-FFF2-40B4-BE49-F238E27FC236}">
                <a16:creationId xmlns:a16="http://schemas.microsoft.com/office/drawing/2014/main" id="{48838BF4-0DF3-4870-AC29-831F8EF9814F}"/>
              </a:ext>
            </a:extLst>
          </p:cNvPr>
          <p:cNvPicPr>
            <a:picLocks noChangeAspect="1"/>
          </p:cNvPicPr>
          <p:nvPr/>
        </p:nvPicPr>
        <p:blipFill rotWithShape="1">
          <a:blip r:embed="rId2"/>
          <a:srcRect l="2593" t="13530" r="2570" b="20532"/>
          <a:stretch/>
        </p:blipFill>
        <p:spPr bwMode="auto">
          <a:xfrm>
            <a:off x="704850" y="1028700"/>
            <a:ext cx="10982325" cy="53435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74561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CE43869-9CD8-409E-82C0-0B5B5E579C9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itle 1">
            <a:extLst>
              <a:ext uri="{FF2B5EF4-FFF2-40B4-BE49-F238E27FC236}">
                <a16:creationId xmlns:a16="http://schemas.microsoft.com/office/drawing/2014/main" id="{1915A65B-9CFD-4EBA-B3A7-62A2B44EB9FE}"/>
              </a:ext>
            </a:extLst>
          </p:cNvPr>
          <p:cNvSpPr txBox="1">
            <a:spLocks/>
          </p:cNvSpPr>
          <p:nvPr/>
        </p:nvSpPr>
        <p:spPr>
          <a:xfrm>
            <a:off x="184731" y="33277"/>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FF0000"/>
              </a:solidFill>
              <a:latin typeface="+mn-lt"/>
            </a:endParaRPr>
          </a:p>
        </p:txBody>
      </p:sp>
      <p:sp>
        <p:nvSpPr>
          <p:cNvPr id="10" name="Title 1">
            <a:extLst>
              <a:ext uri="{FF2B5EF4-FFF2-40B4-BE49-F238E27FC236}">
                <a16:creationId xmlns:a16="http://schemas.microsoft.com/office/drawing/2014/main" id="{C24D2E98-C33F-40E0-A51C-271FA218AC24}"/>
              </a:ext>
            </a:extLst>
          </p:cNvPr>
          <p:cNvSpPr txBox="1">
            <a:spLocks/>
          </p:cNvSpPr>
          <p:nvPr/>
        </p:nvSpPr>
        <p:spPr>
          <a:xfrm>
            <a:off x="184731" y="43934"/>
            <a:ext cx="11125199" cy="636774"/>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dirty="0">
                <a:solidFill>
                  <a:srgbClr val="FF0000"/>
                </a:solidFill>
                <a:latin typeface="+mn-lt"/>
                <a:cs typeface="Times New Roman" pitchFamily="18" charset="0"/>
              </a:rPr>
              <a:t>Git &amp; GitHub</a:t>
            </a:r>
          </a:p>
        </p:txBody>
      </p:sp>
      <p:pic>
        <p:nvPicPr>
          <p:cNvPr id="8" name="Picture 7">
            <a:extLst>
              <a:ext uri="{FF2B5EF4-FFF2-40B4-BE49-F238E27FC236}">
                <a16:creationId xmlns:a16="http://schemas.microsoft.com/office/drawing/2014/main" id="{F1B558B6-151D-46A1-A43D-5EB91D4984C1}"/>
              </a:ext>
            </a:extLst>
          </p:cNvPr>
          <p:cNvPicPr>
            <a:picLocks noChangeAspect="1"/>
          </p:cNvPicPr>
          <p:nvPr/>
        </p:nvPicPr>
        <p:blipFill rotWithShape="1">
          <a:blip r:embed="rId2"/>
          <a:srcRect l="1295" t="13820" r="1192" b="13192"/>
          <a:stretch/>
        </p:blipFill>
        <p:spPr bwMode="auto">
          <a:xfrm>
            <a:off x="788710" y="1126708"/>
            <a:ext cx="10937835" cy="50607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6831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4113</TotalTime>
  <Words>1318</Words>
  <Application>Microsoft Office PowerPoint</Application>
  <PresentationFormat>Widescreen</PresentationFormat>
  <Paragraphs>216</Paragraphs>
  <Slides>115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115</vt:i4>
      </vt:variant>
    </vt:vector>
  </HeadingPairs>
  <TitlesOfParts>
    <vt:vector size="125" baseType="lpstr">
      <vt:lpstr>Arial</vt:lpstr>
      <vt:lpstr>Arial</vt:lpstr>
      <vt:lpstr>Calibri</vt:lpstr>
      <vt:lpstr>Calibri Light</vt:lpstr>
      <vt:lpstr>Comic Sans MS</vt:lpstr>
      <vt:lpstr>Google Sans</vt:lpstr>
      <vt:lpstr>GraphikRegular</vt:lpstr>
      <vt:lpstr>Red Hat Text</vt:lpstr>
      <vt:lpstr>Verdana</vt:lpstr>
      <vt:lpstr>Office Theme</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YAML is a popular programming language because it is designed to be easy to read and understand. It can also be used in conjunction with other programming languages. Because of its flexibility and accessibility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Deployment Patterns - There are a few patterns available for deploying microservices. These include the following: Service Instance per Host  Service Instance per Container   Service instance per Virtual Machine. Multiple service instances per host   Benefits of Microservices  Small Modules – The application is broken into smaller modules that are easy for developers to code and maintain. Easier Process Adaption – By using microservices, new Technology &amp; Process Adaption becomes easier. You can try new technologies with the newer microservices that we use. Independent scaling – Each microservice can scale independently via X-axis scaling (cloning with more CPU or memory) and Z-axis scaling (sharding), and Y-axis scaling (functional decomposition) based on their needs. Removes dependency – Microservice eliminates long-term commitment to any single technology stack. Unaffected – Large applications remain largely unaffected by the failure of a single module. DURS – Each service can be independently DURS (deployed, updated, replaced, and scaled). Increased Security: –Microservices enable data separation. Each service has its own database, making it harder for hackers to compromise your application. Open Standards: –APIs enable developers to build their microservices using the programming language and technology they prefer. </vt:lpstr>
      <vt:lpstr>Limitations of Microservices  Configuration Management – As it becomes granular the headache comes with configuring the services and monitoring those. You need to maintain configurations for hundreds of components across environments. Debugging – Tracking down the service failure is a painstaking job. You might need to look into multiple services across different components. Centralized Logging and Dashboards are essential to make it easy to debug problems. Automation – Because there are a number of smaller components instead of a monolith, you need to automate everything – Builds, Deployment, Monitoring, etc. Testing – Needs a greater effort for end-to-end testing as it needs all the dependent services to be up and running. Coordination – While handling requests across multiple independent services there is a requirement for proper workflow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Girish Godbole</dc:creator>
  <cp:lastModifiedBy>Girish Godbole</cp:lastModifiedBy>
  <cp:revision>10</cp:revision>
  <dcterms:created xsi:type="dcterms:W3CDTF">2023-07-11T16:40:21Z</dcterms:created>
  <dcterms:modified xsi:type="dcterms:W3CDTF">2023-12-26T08:50:46Z</dcterms:modified>
</cp:coreProperties>
</file>